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septiembre 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septiembre 1,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septiembre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septiembre 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u="sng" dirty="0" err="1" smtClean="0"/>
              <a:t>P</a:t>
            </a:r>
            <a:r>
              <a:rPr lang="es-ES" sz="6000" u="sng" dirty="0" err="1" smtClean="0"/>
              <a:t>resoccerteam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Лучший партнер в Испании по футболу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545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437" y="296919"/>
            <a:ext cx="8560516" cy="4031873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600" dirty="0" err="1"/>
              <a:t>Помимо</a:t>
            </a:r>
            <a:r>
              <a:rPr lang="es-ES_tradnl" sz="1600" dirty="0"/>
              <a:t> </a:t>
            </a:r>
            <a:r>
              <a:rPr lang="es-ES_tradnl" sz="1600" dirty="0" err="1"/>
              <a:t>более</a:t>
            </a:r>
            <a:r>
              <a:rPr lang="es-ES_tradnl" sz="1600" dirty="0"/>
              <a:t> </a:t>
            </a:r>
            <a:r>
              <a:rPr lang="es-ES_tradnl" sz="1600" dirty="0" err="1"/>
              <a:t>теоретических</a:t>
            </a:r>
            <a:r>
              <a:rPr lang="es-ES_tradnl" sz="1600" dirty="0"/>
              <a:t> </a:t>
            </a:r>
            <a:r>
              <a:rPr lang="es-ES_tradnl" sz="1600" dirty="0" err="1"/>
              <a:t>занятий</a:t>
            </a:r>
            <a:r>
              <a:rPr lang="es-ES_tradnl" sz="1600" dirty="0"/>
              <a:t>, </a:t>
            </a:r>
            <a:r>
              <a:rPr lang="es-ES_tradnl" sz="1600" dirty="0" err="1"/>
              <a:t>проводится</a:t>
            </a:r>
            <a:r>
              <a:rPr lang="es-ES_tradnl" sz="1600" dirty="0"/>
              <a:t> </a:t>
            </a:r>
            <a:r>
              <a:rPr lang="es-ES_tradnl" sz="1600" dirty="0" err="1"/>
              <a:t>практика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клубах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заслуженным</a:t>
            </a:r>
            <a:r>
              <a:rPr lang="es-ES_tradnl" sz="1600" dirty="0"/>
              <a:t> </a:t>
            </a:r>
            <a:r>
              <a:rPr lang="es-ES_tradnl" sz="1600" dirty="0" err="1"/>
              <a:t>престижем</a:t>
            </a:r>
            <a:r>
              <a:rPr lang="es-ES_tradnl" sz="1600" dirty="0"/>
              <a:t>.</a:t>
            </a:r>
          </a:p>
          <a:p>
            <a:r>
              <a:rPr lang="es-ES_tradnl" sz="1600" b="1" i="1" dirty="0"/>
              <a:t> </a:t>
            </a:r>
            <a:endParaRPr lang="es-ES_tradnl" sz="1600" dirty="0"/>
          </a:p>
          <a:p>
            <a:r>
              <a:rPr lang="es-ES_tradnl" sz="1600" dirty="0" err="1"/>
              <a:t>Образовательные</a:t>
            </a:r>
            <a:r>
              <a:rPr lang="es-ES_tradnl" sz="1600" dirty="0"/>
              <a:t> </a:t>
            </a:r>
            <a:r>
              <a:rPr lang="es-ES_tradnl" sz="1600" dirty="0" err="1"/>
              <a:t>центры</a:t>
            </a:r>
            <a:r>
              <a:rPr lang="es-ES_tradnl" sz="1600" dirty="0"/>
              <a:t> PRESOCCERTEAM  </a:t>
            </a:r>
            <a:r>
              <a:rPr lang="es-ES_tradnl" sz="1600" dirty="0" err="1"/>
              <a:t>сотрудничают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лучшими</a:t>
            </a:r>
            <a:r>
              <a:rPr lang="es-ES_tradnl" sz="1600" dirty="0"/>
              <a:t> </a:t>
            </a:r>
            <a:r>
              <a:rPr lang="es-ES_tradnl" sz="1600" dirty="0" err="1"/>
              <a:t>официальными</a:t>
            </a:r>
            <a:r>
              <a:rPr lang="es-ES_tradnl" sz="1600" dirty="0"/>
              <a:t> </a:t>
            </a:r>
            <a:r>
              <a:rPr lang="es-ES_tradnl" sz="1600" dirty="0" err="1"/>
              <a:t>футбольными</a:t>
            </a:r>
            <a:r>
              <a:rPr lang="es-ES_tradnl" sz="1600" dirty="0"/>
              <a:t> </a:t>
            </a:r>
            <a:r>
              <a:rPr lang="es-ES_tradnl" sz="1600" dirty="0" err="1"/>
              <a:t>школами</a:t>
            </a:r>
            <a:r>
              <a:rPr lang="es-ES_tradnl" sz="1600" dirty="0"/>
              <a:t> </a:t>
            </a:r>
            <a:r>
              <a:rPr lang="es-ES_tradnl" sz="1600" dirty="0" err="1"/>
              <a:t>Барселоны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лучшими</a:t>
            </a:r>
            <a:r>
              <a:rPr lang="es-ES_tradnl" sz="1600" dirty="0"/>
              <a:t> </a:t>
            </a:r>
            <a:r>
              <a:rPr lang="es-ES_tradnl" sz="1600" dirty="0" err="1"/>
              <a:t>преподователями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профессионалами</a:t>
            </a:r>
            <a:r>
              <a:rPr lang="es-ES_tradnl" sz="1600" dirty="0"/>
              <a:t> </a:t>
            </a:r>
            <a:r>
              <a:rPr lang="es-ES_tradnl" sz="1600" dirty="0" err="1"/>
              <a:t>области</a:t>
            </a:r>
            <a:r>
              <a:rPr lang="es-ES_tradnl" sz="1600" dirty="0"/>
              <a:t>, </a:t>
            </a:r>
            <a:r>
              <a:rPr lang="es-ES_tradnl" sz="1600" dirty="0" err="1"/>
              <a:t>имеющими</a:t>
            </a:r>
            <a:r>
              <a:rPr lang="es-ES_tradnl" sz="1600" dirty="0"/>
              <a:t> </a:t>
            </a:r>
            <a:r>
              <a:rPr lang="es-ES_tradnl" sz="1600" dirty="0" err="1"/>
              <a:t>богатый</a:t>
            </a:r>
            <a:r>
              <a:rPr lang="es-ES_tradnl" sz="1600" dirty="0"/>
              <a:t> </a:t>
            </a:r>
            <a:r>
              <a:rPr lang="es-ES_tradnl" sz="1600" dirty="0" err="1"/>
              <a:t>опыт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мире</a:t>
            </a:r>
            <a:r>
              <a:rPr lang="es-ES_tradnl" sz="1600" dirty="0"/>
              <a:t> </a:t>
            </a:r>
            <a:r>
              <a:rPr lang="es-ES_tradnl" sz="1600" dirty="0" err="1"/>
              <a:t>футбола</a:t>
            </a:r>
            <a:r>
              <a:rPr lang="es-ES_tradnl" sz="1600" dirty="0"/>
              <a:t>, </a:t>
            </a:r>
            <a:r>
              <a:rPr lang="es-ES_tradnl" sz="1600" dirty="0" err="1"/>
              <a:t>накопленный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лучших</a:t>
            </a:r>
            <a:r>
              <a:rPr lang="es-ES_tradnl" sz="1600" dirty="0"/>
              <a:t> </a:t>
            </a:r>
            <a:r>
              <a:rPr lang="es-ES_tradnl" sz="1600" dirty="0" err="1"/>
              <a:t>клубах</a:t>
            </a:r>
            <a:r>
              <a:rPr lang="es-ES_tradnl" sz="1600" dirty="0"/>
              <a:t> </a:t>
            </a:r>
            <a:r>
              <a:rPr lang="es-ES_tradnl" sz="1600" dirty="0" err="1"/>
              <a:t>города</a:t>
            </a:r>
            <a:r>
              <a:rPr lang="es-ES_tradnl" sz="1600" dirty="0"/>
              <a:t>, </a:t>
            </a:r>
            <a:r>
              <a:rPr lang="es-ES_tradnl" sz="1600" dirty="0" err="1"/>
              <a:t>включая</a:t>
            </a:r>
            <a:r>
              <a:rPr lang="es-ES_tradnl" sz="1600" dirty="0"/>
              <a:t> FC BARCELONA. </a:t>
            </a:r>
            <a:r>
              <a:rPr lang="es-ES_tradnl" sz="1600" dirty="0" err="1"/>
              <a:t>Местонахождение</a:t>
            </a:r>
            <a:r>
              <a:rPr lang="es-ES_tradnl" sz="1600" dirty="0"/>
              <a:t> </a:t>
            </a:r>
            <a:r>
              <a:rPr lang="es-ES_tradnl" sz="1600" dirty="0" err="1"/>
              <a:t>этих</a:t>
            </a:r>
            <a:r>
              <a:rPr lang="es-ES_tradnl" sz="1600" dirty="0"/>
              <a:t> </a:t>
            </a:r>
            <a:r>
              <a:rPr lang="es-ES_tradnl" sz="1600" dirty="0" err="1"/>
              <a:t>центров</a:t>
            </a:r>
            <a:r>
              <a:rPr lang="es-ES_tradnl" sz="1600" dirty="0"/>
              <a:t> </a:t>
            </a:r>
            <a:r>
              <a:rPr lang="es-ES_tradnl" sz="1600" dirty="0" err="1"/>
              <a:t>очень</a:t>
            </a:r>
            <a:r>
              <a:rPr lang="es-ES_tradnl" sz="1600" dirty="0"/>
              <a:t> </a:t>
            </a:r>
            <a:r>
              <a:rPr lang="es-ES_tradnl" sz="1600" dirty="0" err="1"/>
              <a:t>удобное</a:t>
            </a:r>
            <a:r>
              <a:rPr lang="es-ES_tradnl" sz="1600" dirty="0"/>
              <a:t>, </a:t>
            </a:r>
            <a:r>
              <a:rPr lang="es-ES_tradnl" sz="1600" dirty="0" err="1"/>
              <a:t>позволяет</a:t>
            </a:r>
            <a:r>
              <a:rPr lang="es-ES_tradnl" sz="1600" dirty="0"/>
              <a:t> </a:t>
            </a:r>
            <a:r>
              <a:rPr lang="es-ES_tradnl" sz="1600" dirty="0" err="1"/>
              <a:t>легко</a:t>
            </a:r>
            <a:r>
              <a:rPr lang="es-ES_tradnl" sz="1600" dirty="0"/>
              <a:t> </a:t>
            </a:r>
            <a:r>
              <a:rPr lang="es-ES_tradnl" sz="1600" dirty="0" err="1"/>
              <a:t>добраться</a:t>
            </a:r>
            <a:r>
              <a:rPr lang="es-ES_tradnl" sz="1600" dirty="0"/>
              <a:t>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общественном</a:t>
            </a:r>
            <a:r>
              <a:rPr lang="es-ES_tradnl" sz="1600" dirty="0"/>
              <a:t> </a:t>
            </a:r>
            <a:r>
              <a:rPr lang="es-ES_tradnl" sz="1600" dirty="0" err="1"/>
              <a:t>транспорте</a:t>
            </a:r>
            <a:r>
              <a:rPr lang="es-ES_tradnl" sz="1600" dirty="0"/>
              <a:t> </a:t>
            </a:r>
            <a:r>
              <a:rPr lang="es-ES_tradnl" sz="1600" dirty="0" err="1"/>
              <a:t>из</a:t>
            </a:r>
            <a:r>
              <a:rPr lang="es-ES_tradnl" sz="1600" dirty="0"/>
              <a:t> </a:t>
            </a:r>
            <a:r>
              <a:rPr lang="es-ES_tradnl" sz="1600" dirty="0" err="1"/>
              <a:t>любой</a:t>
            </a:r>
            <a:r>
              <a:rPr lang="es-ES_tradnl" sz="1600" dirty="0"/>
              <a:t> </a:t>
            </a:r>
            <a:r>
              <a:rPr lang="es-ES_tradnl" sz="1600" dirty="0" err="1"/>
              <a:t>точки</a:t>
            </a:r>
            <a:r>
              <a:rPr lang="es-ES_tradnl" sz="1600" dirty="0"/>
              <a:t> </a:t>
            </a:r>
            <a:r>
              <a:rPr lang="es-ES_tradnl" sz="1600" dirty="0" err="1"/>
              <a:t>города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dirty="0" err="1"/>
              <a:t>Профессионалы</a:t>
            </a:r>
            <a:r>
              <a:rPr lang="es-ES_tradnl" sz="1600" dirty="0"/>
              <a:t> PRESOCCERTEAM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постоянной</a:t>
            </a:r>
            <a:r>
              <a:rPr lang="es-ES_tradnl" sz="1600" dirty="0"/>
              <a:t> </a:t>
            </a:r>
            <a:r>
              <a:rPr lang="es-ES_tradnl" sz="1600" dirty="0" err="1"/>
              <a:t>основе</a:t>
            </a:r>
            <a:r>
              <a:rPr lang="es-ES_tradnl" sz="1600" dirty="0"/>
              <a:t> </a:t>
            </a:r>
            <a:r>
              <a:rPr lang="es-ES_tradnl" sz="1600" dirty="0" err="1"/>
              <a:t>отслеживают</a:t>
            </a:r>
            <a:r>
              <a:rPr lang="es-ES_tradnl" sz="1600" dirty="0"/>
              <a:t> </a:t>
            </a:r>
            <a:r>
              <a:rPr lang="es-ES_tradnl" sz="1600" dirty="0" err="1"/>
              <a:t>прогресс</a:t>
            </a:r>
            <a:r>
              <a:rPr lang="es-ES_tradnl" sz="1600" dirty="0"/>
              <a:t> </a:t>
            </a:r>
            <a:r>
              <a:rPr lang="es-ES_tradnl" sz="1600" dirty="0" err="1"/>
              <a:t>ученика</a:t>
            </a:r>
            <a:r>
              <a:rPr lang="es-ES_tradnl" sz="1600" dirty="0"/>
              <a:t> </a:t>
            </a:r>
            <a:r>
              <a:rPr lang="es-ES_tradnl" sz="1600" dirty="0" err="1"/>
              <a:t>как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спортивной</a:t>
            </a:r>
            <a:r>
              <a:rPr lang="es-ES_tradnl" sz="1600" dirty="0"/>
              <a:t> </a:t>
            </a:r>
            <a:r>
              <a:rPr lang="es-ES_tradnl" sz="1600" dirty="0" err="1"/>
              <a:t>так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лингвистической</a:t>
            </a:r>
            <a:r>
              <a:rPr lang="es-ES_tradnl" sz="1600" dirty="0"/>
              <a:t> </a:t>
            </a:r>
            <a:r>
              <a:rPr lang="es-ES_tradnl" sz="1600" dirty="0" err="1"/>
              <a:t>области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течение</a:t>
            </a:r>
            <a:r>
              <a:rPr lang="es-ES_tradnl" sz="1600" dirty="0"/>
              <a:t> </a:t>
            </a:r>
            <a:r>
              <a:rPr lang="es-ES_tradnl" sz="1600" dirty="0" err="1"/>
              <a:t>всего</a:t>
            </a:r>
            <a:r>
              <a:rPr lang="es-ES_tradnl" sz="1600" dirty="0"/>
              <a:t> </a:t>
            </a:r>
            <a:r>
              <a:rPr lang="es-ES_tradnl" sz="1600" dirty="0" err="1"/>
              <a:t>академического</a:t>
            </a:r>
            <a:r>
              <a:rPr lang="es-ES_tradnl" sz="1600" dirty="0"/>
              <a:t> </a:t>
            </a:r>
            <a:r>
              <a:rPr lang="es-ES_tradnl" sz="1600" dirty="0" err="1"/>
              <a:t>периода</a:t>
            </a:r>
            <a:r>
              <a:rPr lang="es-ES_tradnl" sz="1600" dirty="0"/>
              <a:t>, </a:t>
            </a:r>
            <a:r>
              <a:rPr lang="es-ES_tradnl" sz="1600" dirty="0" err="1"/>
              <a:t>дают</a:t>
            </a:r>
            <a:r>
              <a:rPr lang="es-ES_tradnl" sz="1600" dirty="0"/>
              <a:t> </a:t>
            </a:r>
            <a:r>
              <a:rPr lang="es-ES_tradnl" sz="1600" dirty="0" err="1"/>
              <a:t>необходимые</a:t>
            </a:r>
            <a:r>
              <a:rPr lang="es-ES_tradnl" sz="1600" dirty="0"/>
              <a:t> </a:t>
            </a:r>
            <a:r>
              <a:rPr lang="es-ES_tradnl" sz="1600" dirty="0" err="1"/>
              <a:t>инструкции</a:t>
            </a:r>
            <a:r>
              <a:rPr lang="es-ES_tradnl" sz="1600" dirty="0"/>
              <a:t>, </a:t>
            </a:r>
            <a:r>
              <a:rPr lang="es-ES_tradnl" sz="1600" dirty="0" err="1"/>
              <a:t>наставления</a:t>
            </a:r>
            <a:r>
              <a:rPr lang="es-ES_tradnl" sz="1600" dirty="0"/>
              <a:t>.</a:t>
            </a:r>
          </a:p>
          <a:p>
            <a:r>
              <a:rPr lang="es-ES_tradnl" sz="1600" dirty="0" err="1"/>
              <a:t>Обучающийся</a:t>
            </a:r>
            <a:r>
              <a:rPr lang="es-ES_tradnl" sz="1600" dirty="0"/>
              <a:t> </a:t>
            </a:r>
            <a:r>
              <a:rPr lang="es-ES_tradnl" sz="1600" dirty="0" err="1"/>
              <a:t>включается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блог</a:t>
            </a:r>
            <a:r>
              <a:rPr lang="es-ES_tradnl" sz="1600" dirty="0"/>
              <a:t> PRESOCCERTEAM, </a:t>
            </a:r>
            <a:r>
              <a:rPr lang="es-ES_tradnl" sz="1600" dirty="0" err="1"/>
              <a:t>где</a:t>
            </a:r>
            <a:r>
              <a:rPr lang="es-ES_tradnl" sz="1600" dirty="0"/>
              <a:t> </a:t>
            </a:r>
            <a:r>
              <a:rPr lang="es-ES_tradnl" sz="1600" dirty="0" err="1"/>
              <a:t>студенты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профессионалы</a:t>
            </a:r>
            <a:r>
              <a:rPr lang="es-ES_tradnl" sz="1600" dirty="0"/>
              <a:t> </a:t>
            </a:r>
            <a:r>
              <a:rPr lang="es-ES_tradnl" sz="1600" dirty="0" err="1"/>
              <a:t>сектора</a:t>
            </a:r>
            <a:r>
              <a:rPr lang="es-ES_tradnl" sz="1600" dirty="0"/>
              <a:t> </a:t>
            </a:r>
            <a:r>
              <a:rPr lang="es-ES_tradnl" sz="1600" dirty="0" err="1"/>
              <a:t>обмениваются</a:t>
            </a:r>
            <a:r>
              <a:rPr lang="es-ES_tradnl" sz="1600" dirty="0"/>
              <a:t> </a:t>
            </a:r>
            <a:r>
              <a:rPr lang="es-ES_tradnl" sz="1600" dirty="0" err="1"/>
              <a:t>опытом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точками</a:t>
            </a:r>
            <a:r>
              <a:rPr lang="es-ES_tradnl" sz="1600" dirty="0"/>
              <a:t> </a:t>
            </a:r>
            <a:r>
              <a:rPr lang="es-ES_tradnl" sz="1600" dirty="0" err="1"/>
              <a:t>зрения</a:t>
            </a:r>
            <a:r>
              <a:rPr lang="es-ES_tradnl" sz="1600" dirty="0"/>
              <a:t>, </a:t>
            </a:r>
            <a:r>
              <a:rPr lang="es-ES_tradnl" sz="1600" dirty="0" err="1"/>
              <a:t>это</a:t>
            </a:r>
            <a:r>
              <a:rPr lang="es-ES_tradnl" sz="1600" dirty="0"/>
              <a:t> </a:t>
            </a:r>
            <a:r>
              <a:rPr lang="es-ES_tradnl" sz="1600" dirty="0" err="1"/>
              <a:t>динамический</a:t>
            </a:r>
            <a:r>
              <a:rPr lang="es-ES_tradnl" sz="1600" dirty="0"/>
              <a:t> </a:t>
            </a:r>
            <a:r>
              <a:rPr lang="es-ES_tradnl" sz="1600" dirty="0" err="1"/>
              <a:t>инструмент</a:t>
            </a:r>
            <a:r>
              <a:rPr lang="es-ES_tradnl" sz="1600" dirty="0"/>
              <a:t> </a:t>
            </a:r>
            <a:r>
              <a:rPr lang="es-ES_tradnl" sz="1600" dirty="0" err="1"/>
              <a:t>networking</a:t>
            </a:r>
            <a:r>
              <a:rPr lang="es-ES_tradn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93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6898" y="214441"/>
            <a:ext cx="8065688" cy="624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 err="1"/>
              <a:t>Общая</a:t>
            </a:r>
            <a:r>
              <a:rPr lang="es-ES_tradnl" sz="1600" b="1" dirty="0"/>
              <a:t> </a:t>
            </a:r>
            <a:r>
              <a:rPr lang="es-ES_tradnl" sz="1600" b="1" dirty="0" err="1"/>
              <a:t>стоимость</a:t>
            </a:r>
            <a:r>
              <a:rPr lang="es-ES_tradnl" sz="1600" b="1" dirty="0"/>
              <a:t> </a:t>
            </a:r>
            <a:r>
              <a:rPr lang="es-ES_tradnl" sz="1600" b="1" dirty="0" err="1"/>
              <a:t>курса</a:t>
            </a:r>
            <a:r>
              <a:rPr lang="es-ES_tradnl" sz="1600" dirty="0"/>
              <a:t> (Фаза1+Фаза2) </a:t>
            </a:r>
            <a:r>
              <a:rPr lang="es-ES_tradnl" sz="1600" dirty="0" err="1"/>
              <a:t>программа</a:t>
            </a:r>
            <a:r>
              <a:rPr lang="es-ES_tradnl" sz="1600" dirty="0"/>
              <a:t> </a:t>
            </a:r>
            <a:r>
              <a:rPr lang="es-ES_tradnl" sz="1600" dirty="0" err="1"/>
              <a:t>на</a:t>
            </a:r>
            <a:r>
              <a:rPr lang="es-ES_tradnl" sz="1600" dirty="0"/>
              <a:t> 21 </a:t>
            </a:r>
            <a:r>
              <a:rPr lang="es-ES_tradnl" sz="1600" dirty="0" err="1"/>
              <a:t>месяц</a:t>
            </a:r>
            <a:r>
              <a:rPr lang="es-ES_tradnl" sz="1600" dirty="0"/>
              <a:t> (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курсом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42 </a:t>
            </a:r>
            <a:r>
              <a:rPr lang="es-ES_tradnl" sz="1600" dirty="0" err="1"/>
              <a:t>недели</a:t>
            </a:r>
            <a:r>
              <a:rPr lang="es-ES_tradnl" sz="1600" dirty="0"/>
              <a:t>):</a:t>
            </a:r>
          </a:p>
          <a:p>
            <a:r>
              <a:rPr lang="es-ES_tradnl" sz="1600" dirty="0"/>
              <a:t> </a:t>
            </a:r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(</a:t>
            </a:r>
            <a:r>
              <a:rPr lang="es-ES_tradnl" sz="1600" dirty="0" err="1"/>
              <a:t>общий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специализированный</a:t>
            </a:r>
            <a:r>
              <a:rPr lang="es-ES_tradnl" sz="1600" dirty="0"/>
              <a:t>) 42 </a:t>
            </a:r>
            <a:r>
              <a:rPr lang="es-ES_tradnl" sz="1600" dirty="0" err="1"/>
              <a:t>недели</a:t>
            </a:r>
            <a:endParaRPr lang="es-ES_tradnl" sz="1600" dirty="0"/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профессиональный</a:t>
            </a:r>
            <a:r>
              <a:rPr lang="es-ES_tradnl" sz="1600" dirty="0"/>
              <a:t> </a:t>
            </a:r>
            <a:r>
              <a:rPr lang="es-ES_tradnl" sz="1600" dirty="0" err="1"/>
              <a:t>тренер</a:t>
            </a:r>
            <a:r>
              <a:rPr lang="es-ES_tradnl" sz="1600" dirty="0"/>
              <a:t> (</a:t>
            </a:r>
            <a:r>
              <a:rPr lang="es-ES_tradnl" sz="1600" dirty="0" err="1"/>
              <a:t>уровень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уровень</a:t>
            </a:r>
            <a:r>
              <a:rPr lang="es-ES_tradnl" sz="1600" dirty="0"/>
              <a:t> 2)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практикой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компаниях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клубах</a:t>
            </a:r>
            <a:r>
              <a:rPr lang="es-ES_tradnl" sz="1600" dirty="0"/>
              <a:t> </a:t>
            </a:r>
            <a:r>
              <a:rPr lang="es-ES_tradnl" sz="1600" dirty="0" err="1"/>
              <a:t>Барселоны</a:t>
            </a:r>
            <a:endParaRPr lang="es-ES_tradnl" sz="1600" dirty="0"/>
          </a:p>
          <a:p>
            <a:pPr lvl="0"/>
            <a:r>
              <a:rPr lang="es-ES_tradnl" sz="1600" dirty="0" err="1"/>
              <a:t>лингвистическое</a:t>
            </a:r>
            <a:r>
              <a:rPr lang="es-ES_tradnl" sz="1600" dirty="0"/>
              <a:t> </a:t>
            </a:r>
            <a:r>
              <a:rPr lang="es-ES_tradnl" sz="1600" dirty="0" err="1"/>
              <a:t>наставничество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отслеживание</a:t>
            </a:r>
            <a:r>
              <a:rPr lang="es-ES_tradnl" sz="1600" dirty="0"/>
              <a:t> </a:t>
            </a:r>
            <a:r>
              <a:rPr lang="es-ES_tradnl" sz="1600" dirty="0" err="1"/>
              <a:t>спортивного</a:t>
            </a:r>
            <a:r>
              <a:rPr lang="es-ES_tradnl" sz="1600" dirty="0"/>
              <a:t> </a:t>
            </a:r>
            <a:r>
              <a:rPr lang="es-ES_tradnl" sz="1600" dirty="0" err="1"/>
              <a:t>прогресса</a:t>
            </a:r>
            <a:endParaRPr lang="es-ES_tradnl" sz="1600" dirty="0"/>
          </a:p>
          <a:p>
            <a:r>
              <a:rPr lang="es-ES_tradnl" sz="1600" dirty="0"/>
              <a:t> </a:t>
            </a:r>
          </a:p>
          <a:p>
            <a:r>
              <a:rPr lang="es-ES_tradnl" sz="1600" u="sng" dirty="0" err="1"/>
              <a:t>Цена</a:t>
            </a:r>
            <a:r>
              <a:rPr lang="es-ES_tradnl" sz="1600" u="sng" dirty="0"/>
              <a:t>: 22.098  </a:t>
            </a:r>
            <a:r>
              <a:rPr lang="es-ES_tradnl" sz="1600" u="sng" dirty="0" err="1"/>
              <a:t>евро</a:t>
            </a:r>
            <a:r>
              <a:rPr lang="es-ES_tradnl" sz="1600" u="sng" dirty="0"/>
              <a:t>.</a:t>
            </a:r>
            <a:endParaRPr lang="es-ES_tradnl" sz="1600" dirty="0"/>
          </a:p>
          <a:p>
            <a:r>
              <a:rPr lang="es-ES_tradnl" sz="1600" dirty="0"/>
              <a:t> </a:t>
            </a:r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(</a:t>
            </a:r>
            <a:r>
              <a:rPr lang="es-ES_tradnl" sz="1600" dirty="0" err="1"/>
              <a:t>общий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специализированный</a:t>
            </a:r>
            <a:r>
              <a:rPr lang="es-ES_tradnl" sz="1600" dirty="0"/>
              <a:t>) 36 </a:t>
            </a:r>
            <a:r>
              <a:rPr lang="es-ES_tradnl" sz="1600" dirty="0" err="1"/>
              <a:t>недель</a:t>
            </a:r>
            <a:endParaRPr lang="es-ES_tradnl" sz="1600" dirty="0"/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профессиональный</a:t>
            </a:r>
            <a:r>
              <a:rPr lang="es-ES_tradnl" sz="1600" dirty="0"/>
              <a:t> </a:t>
            </a:r>
            <a:r>
              <a:rPr lang="es-ES_tradnl" sz="1600" dirty="0" err="1"/>
              <a:t>тренер</a:t>
            </a:r>
            <a:r>
              <a:rPr lang="es-ES_tradnl" sz="1600" dirty="0"/>
              <a:t> (</a:t>
            </a:r>
            <a:r>
              <a:rPr lang="es-ES_tradnl" sz="1600" dirty="0" err="1"/>
              <a:t>уровень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уровень</a:t>
            </a:r>
            <a:r>
              <a:rPr lang="es-ES_tradnl" sz="1600" dirty="0"/>
              <a:t> 2)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практикой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компаниях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клубах</a:t>
            </a:r>
            <a:r>
              <a:rPr lang="es-ES_tradnl" sz="1600" dirty="0"/>
              <a:t> </a:t>
            </a:r>
            <a:r>
              <a:rPr lang="es-ES_tradnl" sz="1600" dirty="0" err="1"/>
              <a:t>Барселоны</a:t>
            </a:r>
            <a:endParaRPr lang="es-ES_tradnl" sz="1600" dirty="0"/>
          </a:p>
          <a:p>
            <a:pPr lvl="0"/>
            <a:r>
              <a:rPr lang="es-ES_tradnl" sz="1600" dirty="0" err="1"/>
              <a:t>лингвистическое</a:t>
            </a:r>
            <a:r>
              <a:rPr lang="es-ES_tradnl" sz="1600" dirty="0"/>
              <a:t> </a:t>
            </a:r>
            <a:r>
              <a:rPr lang="es-ES_tradnl" sz="1600" dirty="0" err="1"/>
              <a:t>наставничество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отслеживание</a:t>
            </a:r>
            <a:r>
              <a:rPr lang="es-ES_tradnl" sz="1600" dirty="0"/>
              <a:t> </a:t>
            </a:r>
            <a:r>
              <a:rPr lang="es-ES_tradnl" sz="1600" dirty="0" err="1"/>
              <a:t>спортивного</a:t>
            </a:r>
            <a:r>
              <a:rPr lang="es-ES_tradnl" sz="1600" dirty="0"/>
              <a:t> </a:t>
            </a:r>
            <a:r>
              <a:rPr lang="es-ES_tradnl" sz="1600" dirty="0" err="1"/>
              <a:t>прогресса</a:t>
            </a:r>
            <a:endParaRPr lang="es-ES_tradnl" sz="1600" dirty="0"/>
          </a:p>
          <a:p>
            <a:r>
              <a:rPr lang="es-ES_tradnl" sz="1600" dirty="0"/>
              <a:t> </a:t>
            </a:r>
          </a:p>
          <a:p>
            <a:r>
              <a:rPr lang="es-ES_tradnl" sz="1600" u="sng" dirty="0" err="1"/>
              <a:t>Цена</a:t>
            </a:r>
            <a:r>
              <a:rPr lang="es-ES_tradnl" sz="1600" u="sng" dirty="0"/>
              <a:t>: 19.594  </a:t>
            </a:r>
            <a:r>
              <a:rPr lang="es-ES_tradnl" sz="1600" u="sng" dirty="0" err="1"/>
              <a:t>евро</a:t>
            </a:r>
            <a:r>
              <a:rPr lang="es-ES_tradnl" sz="1600" u="sng" dirty="0"/>
              <a:t>.</a:t>
            </a:r>
            <a:endParaRPr lang="es-ES_tradnl" sz="1600" dirty="0"/>
          </a:p>
          <a:p>
            <a:r>
              <a:rPr lang="es-ES_tradnl" sz="1600" dirty="0"/>
              <a:t> </a:t>
            </a:r>
          </a:p>
          <a:p>
            <a:r>
              <a:rPr lang="es-ES_tradnl" sz="1600" i="1" dirty="0" err="1"/>
              <a:t>Программа</a:t>
            </a:r>
            <a:r>
              <a:rPr lang="es-ES_tradnl" sz="1600" i="1" dirty="0"/>
              <a:t> </a:t>
            </a:r>
            <a:r>
              <a:rPr lang="es-ES_tradnl" sz="1600" i="1" dirty="0" err="1"/>
              <a:t>Экспресс</a:t>
            </a:r>
            <a:r>
              <a:rPr lang="es-ES_tradnl" sz="1600" dirty="0"/>
              <a:t>. </a:t>
            </a:r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тех</a:t>
            </a:r>
            <a:r>
              <a:rPr lang="es-ES_tradnl" sz="1600" dirty="0"/>
              <a:t>, </a:t>
            </a:r>
            <a:r>
              <a:rPr lang="es-ES_tradnl" sz="1600" dirty="0" err="1"/>
              <a:t>кто</a:t>
            </a:r>
            <a:r>
              <a:rPr lang="es-ES_tradnl" sz="1600" dirty="0"/>
              <a:t> </a:t>
            </a:r>
            <a:r>
              <a:rPr lang="es-ES_tradnl" sz="1600" dirty="0" err="1"/>
              <a:t>имеет</a:t>
            </a:r>
            <a:r>
              <a:rPr lang="es-ES_tradnl" sz="1600" dirty="0"/>
              <a:t> </a:t>
            </a:r>
            <a:r>
              <a:rPr lang="es-ES_tradnl" sz="1600" dirty="0" err="1"/>
              <a:t>сертификат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уровня</a:t>
            </a:r>
            <a:r>
              <a:rPr lang="es-ES_tradnl" sz="1600" dirty="0"/>
              <a:t> B2.  </a:t>
            </a:r>
          </a:p>
          <a:p>
            <a:r>
              <a:rPr lang="es-ES_tradnl" sz="1600" dirty="0"/>
              <a:t> </a:t>
            </a:r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(</a:t>
            </a:r>
            <a:r>
              <a:rPr lang="es-ES_tradnl" sz="1600" dirty="0" err="1"/>
              <a:t>общий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специализированный</a:t>
            </a:r>
            <a:r>
              <a:rPr lang="es-ES_tradnl" sz="1600" dirty="0"/>
              <a:t>) 4 </a:t>
            </a:r>
            <a:r>
              <a:rPr lang="es-ES_tradnl" sz="1600" dirty="0" err="1"/>
              <a:t>недели</a:t>
            </a:r>
            <a:endParaRPr lang="es-ES_tradnl" sz="1600" dirty="0"/>
          </a:p>
          <a:p>
            <a:pPr lvl="0"/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профессиональный</a:t>
            </a:r>
            <a:r>
              <a:rPr lang="es-ES_tradnl" sz="1600" dirty="0"/>
              <a:t> </a:t>
            </a:r>
            <a:r>
              <a:rPr lang="es-ES_tradnl" sz="1600" dirty="0" err="1"/>
              <a:t>тренер</a:t>
            </a:r>
            <a:r>
              <a:rPr lang="es-ES_tradnl" sz="1600" dirty="0"/>
              <a:t> (</a:t>
            </a:r>
            <a:r>
              <a:rPr lang="es-ES_tradnl" sz="1600" dirty="0" err="1"/>
              <a:t>уровень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уровень</a:t>
            </a:r>
            <a:r>
              <a:rPr lang="es-ES_tradnl" sz="1600" dirty="0"/>
              <a:t> 2)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практикой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компаниях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клубах</a:t>
            </a:r>
            <a:r>
              <a:rPr lang="es-ES_tradnl" sz="1600" dirty="0"/>
              <a:t> </a:t>
            </a:r>
            <a:r>
              <a:rPr lang="es-ES_tradnl" sz="1600" dirty="0" err="1"/>
              <a:t>Барселоны</a:t>
            </a:r>
            <a:endParaRPr lang="es-ES_tradnl" sz="1600" dirty="0"/>
          </a:p>
          <a:p>
            <a:pPr lvl="0"/>
            <a:r>
              <a:rPr lang="es-ES_tradnl" sz="1600" dirty="0" err="1"/>
              <a:t>лингвистическое</a:t>
            </a:r>
            <a:r>
              <a:rPr lang="es-ES_tradnl" sz="1600" dirty="0"/>
              <a:t> </a:t>
            </a:r>
            <a:r>
              <a:rPr lang="es-ES_tradnl" sz="1600" dirty="0" err="1"/>
              <a:t>наставничество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отслеживание</a:t>
            </a:r>
            <a:r>
              <a:rPr lang="es-ES_tradnl" sz="1600" dirty="0"/>
              <a:t> </a:t>
            </a:r>
            <a:r>
              <a:rPr lang="es-ES_tradnl" sz="1600" dirty="0" err="1"/>
              <a:t>спортивного</a:t>
            </a:r>
            <a:r>
              <a:rPr lang="es-ES_tradnl" sz="1600" dirty="0"/>
              <a:t> </a:t>
            </a:r>
            <a:r>
              <a:rPr lang="es-ES_tradnl" sz="1600" dirty="0" err="1"/>
              <a:t>прогресса</a:t>
            </a:r>
            <a:endParaRPr lang="es-ES_tradnl" sz="1600" dirty="0"/>
          </a:p>
          <a:p>
            <a:r>
              <a:rPr lang="es-ES_tradnl" sz="1600" dirty="0"/>
              <a:t> </a:t>
            </a:r>
          </a:p>
          <a:p>
            <a:r>
              <a:rPr lang="es-ES_tradnl" sz="1600" u="sng" dirty="0" err="1"/>
              <a:t>Цена</a:t>
            </a:r>
            <a:r>
              <a:rPr lang="es-ES_tradnl" sz="1600" u="sng" dirty="0"/>
              <a:t>: 12.000  </a:t>
            </a:r>
            <a:r>
              <a:rPr lang="es-ES_tradnl" sz="1600" u="sng" dirty="0" err="1"/>
              <a:t>евро</a:t>
            </a:r>
            <a:r>
              <a:rPr lang="es-ES_tradnl" sz="1600" u="sng" dirty="0"/>
              <a:t>.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337332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7414" y="148459"/>
            <a:ext cx="8692470" cy="6340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/>
              <a:t>ФАЗА  3: </a:t>
            </a:r>
            <a:r>
              <a:rPr lang="es-ES_tradnl" sz="1400" b="1" dirty="0" err="1"/>
              <a:t>твое</a:t>
            </a:r>
            <a:r>
              <a:rPr lang="es-ES_tradnl" sz="1400" b="1" dirty="0"/>
              <a:t> </a:t>
            </a:r>
            <a:r>
              <a:rPr lang="es-ES_tradnl" sz="1400" b="1" dirty="0" err="1"/>
              <a:t>профессиональное</a:t>
            </a:r>
            <a:r>
              <a:rPr lang="es-ES_tradnl" sz="1400" b="1" dirty="0"/>
              <a:t> </a:t>
            </a:r>
            <a:r>
              <a:rPr lang="es-ES_tradnl" sz="1400" b="1" dirty="0" err="1"/>
              <a:t>будущее</a:t>
            </a:r>
            <a:r>
              <a:rPr lang="es-ES_tradnl" sz="1400" b="1" dirty="0"/>
              <a:t>.</a:t>
            </a:r>
            <a:endParaRPr lang="es-ES_tradnl" sz="1400" dirty="0"/>
          </a:p>
          <a:p>
            <a:r>
              <a:rPr lang="es-ES_tradnl" sz="1400" b="1" dirty="0"/>
              <a:t> </a:t>
            </a:r>
            <a:endParaRPr lang="es-ES_tradnl" sz="1400" dirty="0"/>
          </a:p>
          <a:p>
            <a:r>
              <a:rPr lang="es-ES_tradnl" sz="1400" b="1" i="1" u="sng" dirty="0" err="1"/>
              <a:t>Чем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я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могу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заниматься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имея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титул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Тренера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по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Футболу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Уровня</a:t>
            </a:r>
            <a:r>
              <a:rPr lang="es-ES_tradnl" sz="1400" b="1" i="1" u="sng" dirty="0"/>
              <a:t> 1 </a:t>
            </a:r>
            <a:r>
              <a:rPr lang="es-ES_tradnl" sz="1400" b="1" i="1" u="sng" dirty="0" err="1"/>
              <a:t>и</a:t>
            </a:r>
            <a:r>
              <a:rPr lang="es-ES_tradnl" sz="1400" b="1" i="1" u="sng" dirty="0"/>
              <a:t> 2?</a:t>
            </a:r>
            <a:endParaRPr lang="es-ES_tradnl" sz="1400" b="1" dirty="0"/>
          </a:p>
          <a:p>
            <a:r>
              <a:rPr lang="es-ES_tradnl" sz="1400" dirty="0"/>
              <a:t> </a:t>
            </a:r>
          </a:p>
          <a:p>
            <a:r>
              <a:rPr lang="es-ES_tradnl" sz="1400" u="sng" dirty="0" err="1"/>
              <a:t>С</a:t>
            </a:r>
            <a:r>
              <a:rPr lang="es-ES_tradnl" sz="1400" u="sng" dirty="0"/>
              <a:t> </a:t>
            </a:r>
            <a:r>
              <a:rPr lang="es-ES_tradnl" sz="1400" u="sng" dirty="0" err="1"/>
              <a:t>сертификатом</a:t>
            </a:r>
            <a:r>
              <a:rPr lang="es-ES_tradnl" sz="1400" u="sng" dirty="0"/>
              <a:t> 1 </a:t>
            </a:r>
            <a:r>
              <a:rPr lang="es-ES_tradnl" sz="1400" u="sng" dirty="0" err="1"/>
              <a:t>уровня</a:t>
            </a:r>
            <a:r>
              <a:rPr lang="es-ES_tradnl" sz="1400" dirty="0"/>
              <a:t> </a:t>
            </a:r>
            <a:r>
              <a:rPr lang="es-ES_tradnl" sz="1400" dirty="0" err="1"/>
              <a:t>ты</a:t>
            </a:r>
            <a:r>
              <a:rPr lang="es-ES_tradnl" sz="1400" dirty="0"/>
              <a:t> </a:t>
            </a:r>
            <a:r>
              <a:rPr lang="es-ES_tradnl" sz="1400" dirty="0" err="1"/>
              <a:t>приобретаешь</a:t>
            </a:r>
            <a:r>
              <a:rPr lang="es-ES_tradnl" sz="1400" dirty="0"/>
              <a:t> </a:t>
            </a:r>
            <a:r>
              <a:rPr lang="es-ES_tradnl" sz="1400" dirty="0" err="1"/>
              <a:t>необходимые</a:t>
            </a:r>
            <a:r>
              <a:rPr lang="es-ES_tradnl" sz="1400" dirty="0"/>
              <a:t> </a:t>
            </a:r>
            <a:r>
              <a:rPr lang="es-ES_tradnl" sz="1400" dirty="0" err="1"/>
              <a:t>знания</a:t>
            </a:r>
            <a:r>
              <a:rPr lang="es-ES_tradnl" sz="1400" dirty="0"/>
              <a:t> </a:t>
            </a:r>
            <a:r>
              <a:rPr lang="es-ES_tradnl" sz="1400" dirty="0" err="1"/>
              <a:t>для</a:t>
            </a:r>
            <a:r>
              <a:rPr lang="es-ES_tradnl" sz="1400" dirty="0"/>
              <a:t> </a:t>
            </a:r>
            <a:r>
              <a:rPr lang="es-ES_tradnl" sz="1400" dirty="0" err="1"/>
              <a:t>реализации</a:t>
            </a:r>
            <a:r>
              <a:rPr lang="es-ES_tradnl" sz="1400" dirty="0"/>
              <a:t>: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введение</a:t>
            </a:r>
            <a:r>
              <a:rPr lang="es-ES_tradnl" sz="1400" dirty="0"/>
              <a:t> </a:t>
            </a:r>
            <a:r>
              <a:rPr lang="es-ES_tradnl" sz="1400" dirty="0" err="1"/>
              <a:t>в</a:t>
            </a:r>
            <a:r>
              <a:rPr lang="es-ES_tradnl" sz="1400" dirty="0"/>
              <a:t> </a:t>
            </a:r>
            <a:r>
              <a:rPr lang="es-ES_tradnl" sz="1400" dirty="0" err="1"/>
              <a:t>футбол</a:t>
            </a:r>
            <a:r>
              <a:rPr lang="es-ES_tradnl" sz="1400" dirty="0"/>
              <a:t> </a:t>
            </a:r>
            <a:r>
              <a:rPr lang="es-ES_tradnl" sz="1400" dirty="0" err="1"/>
              <a:t>в</a:t>
            </a:r>
            <a:r>
              <a:rPr lang="es-ES_tradnl" sz="1400" dirty="0"/>
              <a:t> </a:t>
            </a:r>
            <a:r>
              <a:rPr lang="es-ES_tradnl" sz="1400" dirty="0" err="1"/>
              <a:t>детских</a:t>
            </a:r>
            <a:r>
              <a:rPr lang="es-ES_tradnl" sz="1400" dirty="0"/>
              <a:t> </a:t>
            </a:r>
            <a:r>
              <a:rPr lang="es-ES_tradnl" sz="1400" dirty="0" err="1"/>
              <a:t>категориях</a:t>
            </a:r>
            <a:r>
              <a:rPr lang="es-ES_tradnl" sz="1400" dirty="0"/>
              <a:t>, </a:t>
            </a:r>
            <a:r>
              <a:rPr lang="es-ES_tradnl" sz="1400" dirty="0" err="1"/>
              <a:t>а</a:t>
            </a:r>
            <a:r>
              <a:rPr lang="es-ES_tradnl" sz="1400" dirty="0"/>
              <a:t> </a:t>
            </a:r>
            <a:r>
              <a:rPr lang="es-ES_tradnl" sz="1400" dirty="0" err="1"/>
              <a:t>также</a:t>
            </a:r>
            <a:r>
              <a:rPr lang="es-ES_tradnl" sz="1400" dirty="0"/>
              <a:t> </a:t>
            </a:r>
            <a:r>
              <a:rPr lang="es-ES_tradnl" sz="1400" dirty="0" err="1"/>
              <a:t>в</a:t>
            </a:r>
            <a:r>
              <a:rPr lang="es-ES_tradnl" sz="1400" dirty="0"/>
              <a:t> </a:t>
            </a:r>
            <a:r>
              <a:rPr lang="es-ES_tradnl" sz="1400" dirty="0" err="1"/>
              <a:t>начальных</a:t>
            </a:r>
            <a:r>
              <a:rPr lang="es-ES_tradnl" sz="1400" dirty="0"/>
              <a:t> </a:t>
            </a:r>
            <a:r>
              <a:rPr lang="es-ES_tradnl" sz="1400" dirty="0" err="1"/>
              <a:t>взрослых</a:t>
            </a:r>
            <a:r>
              <a:rPr lang="es-ES_tradnl" sz="1400" dirty="0"/>
              <a:t> </a:t>
            </a:r>
            <a:r>
              <a:rPr lang="es-ES_tradnl" sz="1400" dirty="0" err="1"/>
              <a:t>категориях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сопровождение</a:t>
            </a:r>
            <a:r>
              <a:rPr lang="es-ES_tradnl" sz="1400" dirty="0"/>
              <a:t> </a:t>
            </a:r>
            <a:r>
              <a:rPr lang="es-ES_tradnl" sz="1400" dirty="0" err="1"/>
              <a:t>команды</a:t>
            </a:r>
            <a:r>
              <a:rPr lang="es-ES_tradnl" sz="1400" dirty="0"/>
              <a:t> </a:t>
            </a:r>
            <a:r>
              <a:rPr lang="es-ES_tradnl" sz="1400" dirty="0" err="1"/>
              <a:t>во</a:t>
            </a:r>
            <a:r>
              <a:rPr lang="es-ES_tradnl" sz="1400" dirty="0"/>
              <a:t> </a:t>
            </a:r>
            <a:r>
              <a:rPr lang="es-ES_tradnl" sz="1400" dirty="0" err="1"/>
              <a:t>время</a:t>
            </a:r>
            <a:r>
              <a:rPr lang="es-ES_tradnl" sz="1400" dirty="0"/>
              <a:t> </a:t>
            </a:r>
            <a:r>
              <a:rPr lang="es-ES_tradnl" sz="1400" dirty="0" err="1"/>
              <a:t>спортивной</a:t>
            </a:r>
            <a:r>
              <a:rPr lang="es-ES_tradnl" sz="1400" dirty="0"/>
              <a:t> </a:t>
            </a:r>
            <a:r>
              <a:rPr lang="es-ES_tradnl" sz="1400" dirty="0" err="1"/>
              <a:t>практики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продвижение</a:t>
            </a:r>
            <a:r>
              <a:rPr lang="es-ES_tradnl" sz="1400" dirty="0"/>
              <a:t>/</a:t>
            </a:r>
            <a:r>
              <a:rPr lang="es-ES_tradnl" sz="1400" dirty="0" err="1"/>
              <a:t>раскручивание</a:t>
            </a:r>
            <a:r>
              <a:rPr lang="es-ES_tradnl" sz="1400" dirty="0"/>
              <a:t> </a:t>
            </a:r>
            <a:r>
              <a:rPr lang="es-ES_tradnl" sz="1400" dirty="0" err="1"/>
              <a:t>спортивных</a:t>
            </a:r>
            <a:r>
              <a:rPr lang="es-ES_tradnl" sz="1400" dirty="0"/>
              <a:t> </a:t>
            </a:r>
            <a:r>
              <a:rPr lang="es-ES_tradnl" sz="1400" dirty="0" err="1"/>
              <a:t>комманд</a:t>
            </a:r>
            <a:endParaRPr lang="es-ES_tradnl" sz="1400" dirty="0"/>
          </a:p>
          <a:p>
            <a:r>
              <a:rPr lang="es-ES_tradnl" sz="1400" dirty="0"/>
              <a:t> </a:t>
            </a:r>
          </a:p>
          <a:p>
            <a:r>
              <a:rPr lang="es-ES_tradnl" sz="1400" u="sng" dirty="0" err="1"/>
              <a:t>С</a:t>
            </a:r>
            <a:r>
              <a:rPr lang="es-ES_tradnl" sz="1400" u="sng" dirty="0"/>
              <a:t> </a:t>
            </a:r>
            <a:r>
              <a:rPr lang="es-ES_tradnl" sz="1400" u="sng" dirty="0" err="1"/>
              <a:t>сертификатом</a:t>
            </a:r>
            <a:r>
              <a:rPr lang="es-ES_tradnl" sz="1400" u="sng" dirty="0"/>
              <a:t> 2 </a:t>
            </a:r>
            <a:r>
              <a:rPr lang="es-ES_tradnl" sz="1400" u="sng" dirty="0" err="1"/>
              <a:t>уровня</a:t>
            </a:r>
            <a:r>
              <a:rPr lang="es-ES_tradnl" sz="1400" dirty="0"/>
              <a:t> </a:t>
            </a:r>
            <a:r>
              <a:rPr lang="es-ES_tradnl" sz="1400" dirty="0" err="1"/>
              <a:t>ты</a:t>
            </a:r>
            <a:r>
              <a:rPr lang="es-ES_tradnl" sz="1400" dirty="0"/>
              <a:t> </a:t>
            </a:r>
            <a:r>
              <a:rPr lang="es-ES_tradnl" sz="1400" dirty="0" err="1"/>
              <a:t>достигаешь</a:t>
            </a:r>
            <a:r>
              <a:rPr lang="es-ES_tradnl" sz="1400" dirty="0"/>
              <a:t>: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совершенствование</a:t>
            </a:r>
            <a:r>
              <a:rPr lang="es-ES_tradnl" sz="1400" dirty="0"/>
              <a:t> </a:t>
            </a:r>
            <a:r>
              <a:rPr lang="es-ES_tradnl" sz="1400" dirty="0" err="1"/>
              <a:t>технического</a:t>
            </a:r>
            <a:r>
              <a:rPr lang="es-ES_tradnl" sz="1400" dirty="0"/>
              <a:t> </a:t>
            </a:r>
            <a:r>
              <a:rPr lang="es-ES_tradnl" sz="1400" dirty="0" err="1"/>
              <a:t>и</a:t>
            </a:r>
            <a:r>
              <a:rPr lang="es-ES_tradnl" sz="1400" dirty="0"/>
              <a:t> </a:t>
            </a:r>
            <a:r>
              <a:rPr lang="es-ES_tradnl" sz="1400" dirty="0" err="1"/>
              <a:t>тактического</a:t>
            </a:r>
            <a:r>
              <a:rPr lang="es-ES_tradnl" sz="1400" dirty="0"/>
              <a:t> </a:t>
            </a:r>
            <a:r>
              <a:rPr lang="es-ES_tradnl" sz="1400" dirty="0" err="1"/>
              <a:t>мастерства</a:t>
            </a:r>
            <a:r>
              <a:rPr lang="es-ES_tradnl" sz="1400" dirty="0"/>
              <a:t> </a:t>
            </a:r>
            <a:r>
              <a:rPr lang="es-ES_tradnl" sz="1400" dirty="0" err="1"/>
              <a:t>футболиста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подготовка</a:t>
            </a:r>
            <a:r>
              <a:rPr lang="es-ES_tradnl" sz="1400" dirty="0"/>
              <a:t> </a:t>
            </a:r>
            <a:r>
              <a:rPr lang="es-ES_tradnl" sz="1400" dirty="0" err="1"/>
              <a:t>футболистов</a:t>
            </a:r>
            <a:r>
              <a:rPr lang="es-ES_tradnl" sz="1400" dirty="0"/>
              <a:t> </a:t>
            </a:r>
            <a:r>
              <a:rPr lang="es-ES_tradnl" sz="1400" dirty="0" err="1"/>
              <a:t>и</a:t>
            </a:r>
            <a:r>
              <a:rPr lang="es-ES_tradnl" sz="1400" dirty="0"/>
              <a:t> </a:t>
            </a:r>
            <a:r>
              <a:rPr lang="es-ES_tradnl" sz="1400" dirty="0" err="1"/>
              <a:t>комманд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управление</a:t>
            </a:r>
            <a:r>
              <a:rPr lang="es-ES_tradnl" sz="1400" dirty="0"/>
              <a:t> </a:t>
            </a:r>
            <a:r>
              <a:rPr lang="es-ES_tradnl" sz="1400" dirty="0" err="1"/>
              <a:t>игроками</a:t>
            </a:r>
            <a:r>
              <a:rPr lang="es-ES_tradnl" sz="1400" dirty="0"/>
              <a:t> </a:t>
            </a:r>
            <a:r>
              <a:rPr lang="es-ES_tradnl" sz="1400" dirty="0" err="1"/>
              <a:t>и</a:t>
            </a:r>
            <a:r>
              <a:rPr lang="es-ES_tradnl" sz="1400" dirty="0"/>
              <a:t> </a:t>
            </a:r>
            <a:r>
              <a:rPr lang="es-ES_tradnl" sz="1400" dirty="0" err="1"/>
              <a:t>коммандами</a:t>
            </a:r>
            <a:r>
              <a:rPr lang="es-ES_tradnl" sz="1400" dirty="0"/>
              <a:t> </a:t>
            </a:r>
            <a:r>
              <a:rPr lang="es-ES_tradnl" sz="1400" dirty="0" err="1"/>
              <a:t>во</a:t>
            </a:r>
            <a:r>
              <a:rPr lang="es-ES_tradnl" sz="1400" dirty="0"/>
              <a:t> </a:t>
            </a:r>
            <a:r>
              <a:rPr lang="es-ES_tradnl" sz="1400" dirty="0" err="1"/>
              <a:t>время</a:t>
            </a:r>
            <a:r>
              <a:rPr lang="es-ES_tradnl" sz="1400" dirty="0"/>
              <a:t> </a:t>
            </a:r>
            <a:r>
              <a:rPr lang="es-ES_tradnl" sz="1400" dirty="0" err="1"/>
              <a:t>футбольных</a:t>
            </a:r>
            <a:r>
              <a:rPr lang="es-ES_tradnl" sz="1400" dirty="0"/>
              <a:t> </a:t>
            </a:r>
            <a:r>
              <a:rPr lang="es-ES_tradnl" sz="1400" dirty="0" err="1"/>
              <a:t>матчей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арбитраж</a:t>
            </a:r>
            <a:r>
              <a:rPr lang="es-ES_tradnl" sz="1400" dirty="0"/>
              <a:t> </a:t>
            </a:r>
            <a:r>
              <a:rPr lang="es-ES_tradnl" sz="1400" dirty="0" err="1"/>
              <a:t>матчей</a:t>
            </a:r>
            <a:endParaRPr lang="es-ES_tradnl" sz="1400" dirty="0"/>
          </a:p>
          <a:p>
            <a:r>
              <a:rPr lang="es-ES_tradnl" sz="1400" b="1" dirty="0"/>
              <a:t> </a:t>
            </a:r>
          </a:p>
          <a:p>
            <a:r>
              <a:rPr lang="es-ES_tradnl" sz="1400" b="1" i="1" u="sng" dirty="0" err="1"/>
              <a:t>Кем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я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смогу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работать</a:t>
            </a:r>
            <a:r>
              <a:rPr lang="es-ES_tradnl" sz="1400" b="1" i="1" u="sng" dirty="0" smtClean="0"/>
              <a:t>?</a:t>
            </a:r>
            <a:endParaRPr lang="es-ES_tradnl" sz="1400" b="1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Футбольный</a:t>
            </a:r>
            <a:r>
              <a:rPr lang="es-ES_tradnl" sz="1400" dirty="0"/>
              <a:t> </a:t>
            </a:r>
            <a:r>
              <a:rPr lang="es-ES_tradnl" sz="1400" dirty="0" err="1"/>
              <a:t>инструктор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Футбольный</a:t>
            </a:r>
            <a:r>
              <a:rPr lang="es-ES_tradnl" sz="1400" dirty="0"/>
              <a:t> </a:t>
            </a:r>
            <a:r>
              <a:rPr lang="es-ES_tradnl" sz="1400" dirty="0" err="1"/>
              <a:t>тренер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Директор</a:t>
            </a:r>
            <a:r>
              <a:rPr lang="es-ES_tradnl" sz="1400" dirty="0"/>
              <a:t> </a:t>
            </a:r>
            <a:r>
              <a:rPr lang="es-ES_tradnl" sz="1400" dirty="0" err="1"/>
              <a:t>по</a:t>
            </a:r>
            <a:r>
              <a:rPr lang="es-ES_tradnl" sz="1400" dirty="0"/>
              <a:t> </a:t>
            </a:r>
            <a:r>
              <a:rPr lang="es-ES_tradnl" sz="1400" dirty="0" err="1"/>
              <a:t>футбольной</a:t>
            </a:r>
            <a:r>
              <a:rPr lang="es-ES_tradnl" sz="1400" dirty="0"/>
              <a:t> </a:t>
            </a:r>
            <a:r>
              <a:rPr lang="es-ES_tradnl" sz="1400" dirty="0" err="1"/>
              <a:t>деятельности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Директор</a:t>
            </a:r>
            <a:r>
              <a:rPr lang="es-ES_tradnl" sz="1400" dirty="0"/>
              <a:t> </a:t>
            </a:r>
            <a:r>
              <a:rPr lang="es-ES_tradnl" sz="1400" dirty="0" err="1"/>
              <a:t>футбольного</a:t>
            </a:r>
            <a:r>
              <a:rPr lang="es-ES_tradnl" sz="1400" dirty="0"/>
              <a:t> </a:t>
            </a:r>
            <a:r>
              <a:rPr lang="es-ES_tradnl" sz="1400" dirty="0" err="1"/>
              <a:t>кемпинга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Арбитр</a:t>
            </a:r>
            <a:r>
              <a:rPr lang="es-ES_tradnl" sz="1400" dirty="0"/>
              <a:t> </a:t>
            </a:r>
            <a:r>
              <a:rPr lang="es-ES_tradnl" sz="1400" dirty="0" err="1"/>
              <a:t>футбольных</a:t>
            </a:r>
            <a:r>
              <a:rPr lang="es-ES_tradnl" sz="1400" dirty="0"/>
              <a:t> </a:t>
            </a:r>
            <a:r>
              <a:rPr lang="es-ES_tradnl" sz="1400" dirty="0" err="1"/>
              <a:t>матчей</a:t>
            </a:r>
            <a:endParaRPr lang="es-ES_tradnl" sz="1400" dirty="0"/>
          </a:p>
          <a:p>
            <a:r>
              <a:rPr lang="es-ES_tradnl" sz="1400" dirty="0"/>
              <a:t> </a:t>
            </a:r>
          </a:p>
          <a:p>
            <a:r>
              <a:rPr lang="es-ES_tradnl" sz="1400" i="1" dirty="0"/>
              <a:t> </a:t>
            </a:r>
            <a:r>
              <a:rPr lang="es-ES_tradnl" sz="1400" b="1" i="1" u="sng" dirty="0" err="1" smtClean="0"/>
              <a:t>Где</a:t>
            </a:r>
            <a:r>
              <a:rPr lang="es-ES_tradnl" sz="1400" b="1" i="1" u="sng" dirty="0" smtClean="0"/>
              <a:t> </a:t>
            </a:r>
            <a:r>
              <a:rPr lang="es-ES_tradnl" sz="1400" b="1" i="1" u="sng" dirty="0" err="1"/>
              <a:t>я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могу</a:t>
            </a:r>
            <a:r>
              <a:rPr lang="es-ES_tradnl" sz="1400" b="1" i="1" u="sng" dirty="0"/>
              <a:t> </a:t>
            </a:r>
            <a:r>
              <a:rPr lang="es-ES_tradnl" sz="1400" b="1" i="1" u="sng" dirty="0" err="1"/>
              <a:t>работать</a:t>
            </a:r>
            <a:r>
              <a:rPr lang="es-ES_tradnl" sz="1400" b="1" i="1" u="sng" dirty="0" smtClean="0"/>
              <a:t>?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Спортивные</a:t>
            </a:r>
            <a:r>
              <a:rPr lang="es-ES_tradnl" sz="1400" dirty="0"/>
              <a:t> </a:t>
            </a:r>
            <a:r>
              <a:rPr lang="es-ES_tradnl" sz="1400" dirty="0" err="1"/>
              <a:t>школы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Центры</a:t>
            </a:r>
            <a:r>
              <a:rPr lang="es-ES_tradnl" sz="1400" dirty="0"/>
              <a:t> </a:t>
            </a:r>
            <a:r>
              <a:rPr lang="es-ES_tradnl" sz="1400" dirty="0" err="1"/>
              <a:t>спортивной</a:t>
            </a:r>
            <a:r>
              <a:rPr lang="es-ES_tradnl" sz="1400" dirty="0"/>
              <a:t> </a:t>
            </a:r>
            <a:r>
              <a:rPr lang="es-ES_tradnl" sz="1400" dirty="0" err="1"/>
              <a:t>техники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Футбольные</a:t>
            </a:r>
            <a:r>
              <a:rPr lang="es-ES_tradnl" sz="1400" dirty="0"/>
              <a:t> </a:t>
            </a:r>
            <a:r>
              <a:rPr lang="es-ES_tradnl" sz="1400" dirty="0" err="1"/>
              <a:t>школы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Спортивные</a:t>
            </a:r>
            <a:r>
              <a:rPr lang="es-ES_tradnl" sz="1400" dirty="0"/>
              <a:t> </a:t>
            </a:r>
            <a:r>
              <a:rPr lang="es-ES_tradnl" sz="1400" dirty="0" err="1"/>
              <a:t>клубы</a:t>
            </a:r>
            <a:r>
              <a:rPr lang="es-ES_tradnl" sz="1400" dirty="0"/>
              <a:t> </a:t>
            </a:r>
            <a:r>
              <a:rPr lang="es-ES_tradnl" sz="1400" dirty="0" err="1"/>
              <a:t>и</a:t>
            </a:r>
            <a:r>
              <a:rPr lang="es-ES_tradnl" sz="1400" dirty="0"/>
              <a:t> </a:t>
            </a:r>
            <a:r>
              <a:rPr lang="es-ES_tradnl" sz="1400" dirty="0" err="1"/>
              <a:t>ассоциации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Спортивные</a:t>
            </a:r>
            <a:r>
              <a:rPr lang="es-ES_tradnl" sz="1400" dirty="0"/>
              <a:t> </a:t>
            </a:r>
            <a:r>
              <a:rPr lang="es-ES_tradnl" sz="1400" dirty="0" err="1"/>
              <a:t>федерации</a:t>
            </a:r>
            <a:endParaRPr lang="es-ES_tradnl" sz="1400" dirty="0"/>
          </a:p>
          <a:p>
            <a:pPr marL="285750" lvl="0" indent="-285750">
              <a:buFont typeface="Arial"/>
              <a:buChar char="•"/>
            </a:pPr>
            <a:r>
              <a:rPr lang="es-ES_tradnl" sz="1400" dirty="0" err="1"/>
              <a:t>Компании</a:t>
            </a:r>
            <a:r>
              <a:rPr lang="es-ES_tradnl" sz="1400" dirty="0"/>
              <a:t>, </a:t>
            </a:r>
            <a:r>
              <a:rPr lang="es-ES_tradnl" sz="1400" dirty="0" err="1"/>
              <a:t>специализированные</a:t>
            </a:r>
            <a:r>
              <a:rPr lang="es-ES_tradnl" sz="1400" dirty="0"/>
              <a:t> </a:t>
            </a:r>
            <a:r>
              <a:rPr lang="es-ES_tradnl" sz="1400" dirty="0" err="1"/>
              <a:t>на</a:t>
            </a:r>
            <a:r>
              <a:rPr lang="es-ES_tradnl" sz="1400" dirty="0"/>
              <a:t> </a:t>
            </a:r>
            <a:r>
              <a:rPr lang="es-ES_tradnl" sz="1400" dirty="0" err="1"/>
              <a:t>спортивном</a:t>
            </a:r>
            <a:r>
              <a:rPr lang="es-ES_tradnl" sz="1400" dirty="0"/>
              <a:t> </a:t>
            </a:r>
            <a:r>
              <a:rPr lang="es-ES_tradnl" sz="1400" dirty="0" err="1"/>
              <a:t>сервисе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95484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s-ES_tradnl" i="1" dirty="0" smtClean="0"/>
              <a:t>PRESOCCERTEAM?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i="1" dirty="0"/>
              <a:t>PRESOCCERTEAM - </a:t>
            </a:r>
            <a:r>
              <a:rPr lang="es-ES_tradnl" i="1" dirty="0" err="1"/>
              <a:t>это</a:t>
            </a:r>
            <a:r>
              <a:rPr lang="es-ES_tradnl" i="1" dirty="0"/>
              <a:t> </a:t>
            </a:r>
            <a:r>
              <a:rPr lang="es-ES_tradnl" i="1" dirty="0" err="1"/>
              <a:t>компания</a:t>
            </a:r>
            <a:r>
              <a:rPr lang="es-ES_tradnl" i="1" dirty="0"/>
              <a:t>, </a:t>
            </a:r>
            <a:r>
              <a:rPr lang="es-ES_tradnl" i="1" dirty="0" err="1"/>
              <a:t>деятельность</a:t>
            </a:r>
            <a:r>
              <a:rPr lang="es-ES_tradnl" i="1" dirty="0"/>
              <a:t> </a:t>
            </a:r>
            <a:r>
              <a:rPr lang="es-ES_tradnl" i="1" dirty="0" err="1"/>
              <a:t>которой</a:t>
            </a:r>
            <a:r>
              <a:rPr lang="es-ES_tradnl" i="1" dirty="0"/>
              <a:t> </a:t>
            </a:r>
            <a:r>
              <a:rPr lang="es-ES_tradnl" i="1" dirty="0" err="1"/>
              <a:t>направлена</a:t>
            </a:r>
            <a:r>
              <a:rPr lang="es-ES_tradnl" i="1" dirty="0"/>
              <a:t> </a:t>
            </a:r>
            <a:r>
              <a:rPr lang="es-ES_tradnl" i="1" dirty="0" err="1"/>
              <a:t>на</a:t>
            </a:r>
            <a:r>
              <a:rPr lang="es-ES_tradnl" i="1" dirty="0"/>
              <a:t> </a:t>
            </a:r>
            <a:r>
              <a:rPr lang="es-ES_tradnl" i="1" dirty="0" err="1"/>
              <a:t>развитие</a:t>
            </a:r>
            <a:r>
              <a:rPr lang="es-ES_tradnl" i="1" dirty="0"/>
              <a:t> </a:t>
            </a:r>
            <a:r>
              <a:rPr lang="es-ES_tradnl" i="1" dirty="0" err="1"/>
              <a:t>футбола</a:t>
            </a:r>
            <a:r>
              <a:rPr lang="es-ES_tradnl" i="1" dirty="0"/>
              <a:t> </a:t>
            </a:r>
            <a:r>
              <a:rPr lang="es-ES_tradnl" i="1" dirty="0" err="1"/>
              <a:t>во</a:t>
            </a:r>
            <a:r>
              <a:rPr lang="es-ES_tradnl" i="1" dirty="0"/>
              <a:t> </a:t>
            </a:r>
            <a:r>
              <a:rPr lang="es-ES_tradnl" i="1" dirty="0" err="1"/>
              <a:t>всех</a:t>
            </a:r>
            <a:r>
              <a:rPr lang="es-ES_tradnl" i="1" dirty="0"/>
              <a:t> </a:t>
            </a:r>
            <a:r>
              <a:rPr lang="es-ES_tradnl" i="1" dirty="0" err="1"/>
              <a:t>его</a:t>
            </a:r>
            <a:r>
              <a:rPr lang="es-ES_tradnl" i="1" dirty="0"/>
              <a:t> </a:t>
            </a:r>
            <a:r>
              <a:rPr lang="es-ES_tradnl" i="1" dirty="0" err="1"/>
              <a:t>проявлениях</a:t>
            </a:r>
            <a:r>
              <a:rPr lang="es-ES_tradnl" i="1" dirty="0"/>
              <a:t>, </a:t>
            </a:r>
            <a:r>
              <a:rPr lang="es-ES_tradnl" i="1" dirty="0" err="1"/>
              <a:t>и</a:t>
            </a:r>
            <a:r>
              <a:rPr lang="es-ES_tradnl" i="1" dirty="0"/>
              <a:t> </a:t>
            </a:r>
            <a:r>
              <a:rPr lang="es-ES_tradnl" i="1" dirty="0" err="1"/>
              <a:t>конкретно</a:t>
            </a:r>
            <a:r>
              <a:rPr lang="es-ES_tradnl" i="1" dirty="0"/>
              <a:t>  </a:t>
            </a:r>
            <a:r>
              <a:rPr lang="es-ES_tradnl" i="1" dirty="0" err="1"/>
              <a:t>в</a:t>
            </a:r>
            <a:r>
              <a:rPr lang="es-ES_tradnl" i="1" dirty="0"/>
              <a:t> </a:t>
            </a:r>
            <a:r>
              <a:rPr lang="es-ES_tradnl" i="1" dirty="0" err="1"/>
              <a:t>предложении</a:t>
            </a:r>
            <a:r>
              <a:rPr lang="es-ES_tradnl" i="1" dirty="0"/>
              <a:t> </a:t>
            </a:r>
            <a:r>
              <a:rPr lang="es-ES_tradnl" i="1" dirty="0" err="1"/>
              <a:t>образовательных</a:t>
            </a:r>
            <a:r>
              <a:rPr lang="es-ES_tradnl" i="1" dirty="0"/>
              <a:t> </a:t>
            </a:r>
            <a:r>
              <a:rPr lang="es-ES_tradnl" i="1" dirty="0" err="1"/>
              <a:t>услуг</a:t>
            </a:r>
            <a:r>
              <a:rPr lang="es-ES_tradnl" i="1" dirty="0"/>
              <a:t>, </a:t>
            </a:r>
            <a:r>
              <a:rPr lang="es-ES_tradnl" i="1" dirty="0" err="1"/>
              <a:t>услуг</a:t>
            </a:r>
            <a:r>
              <a:rPr lang="es-ES_tradnl" i="1" dirty="0"/>
              <a:t> </a:t>
            </a:r>
            <a:r>
              <a:rPr lang="es-ES_tradnl" i="1" dirty="0" err="1"/>
              <a:t>по</a:t>
            </a:r>
            <a:r>
              <a:rPr lang="es-ES_tradnl" i="1" dirty="0"/>
              <a:t> </a:t>
            </a:r>
            <a:r>
              <a:rPr lang="es-ES_tradnl" i="1" dirty="0" err="1"/>
              <a:t>продвижению</a:t>
            </a:r>
            <a:r>
              <a:rPr lang="es-ES_tradnl" i="1" dirty="0"/>
              <a:t> </a:t>
            </a:r>
            <a:r>
              <a:rPr lang="es-ES_tradnl" i="1" dirty="0" err="1"/>
              <a:t>и</a:t>
            </a:r>
            <a:r>
              <a:rPr lang="es-ES_tradnl" i="1" dirty="0"/>
              <a:t> </a:t>
            </a:r>
            <a:r>
              <a:rPr lang="es-ES_tradnl" i="1" dirty="0" err="1"/>
              <a:t>по</a:t>
            </a:r>
            <a:r>
              <a:rPr lang="es-ES_tradnl" i="1" dirty="0"/>
              <a:t> </a:t>
            </a:r>
            <a:r>
              <a:rPr lang="es-ES_tradnl" i="1" dirty="0" err="1"/>
              <a:t>организации</a:t>
            </a:r>
            <a:r>
              <a:rPr lang="es-ES_tradnl" i="1" dirty="0"/>
              <a:t>, </a:t>
            </a:r>
            <a:r>
              <a:rPr lang="es-ES_tradnl" i="1" dirty="0" err="1"/>
              <a:t>опираясь</a:t>
            </a:r>
            <a:r>
              <a:rPr lang="es-ES_tradnl" i="1" dirty="0"/>
              <a:t> </a:t>
            </a:r>
            <a:r>
              <a:rPr lang="es-ES_tradnl" i="1" dirty="0" err="1"/>
              <a:t>на</a:t>
            </a:r>
            <a:r>
              <a:rPr lang="es-ES_tradnl" i="1" dirty="0"/>
              <a:t> </a:t>
            </a:r>
            <a:r>
              <a:rPr lang="es-ES_tradnl" i="1" dirty="0" err="1"/>
              <a:t>связи</a:t>
            </a:r>
            <a:r>
              <a:rPr lang="es-ES_tradnl" i="1" dirty="0"/>
              <a:t> </a:t>
            </a:r>
            <a:r>
              <a:rPr lang="es-ES_tradnl" i="1" dirty="0" err="1"/>
              <a:t>и</a:t>
            </a:r>
            <a:r>
              <a:rPr lang="es-ES_tradnl" i="1" dirty="0"/>
              <a:t> </a:t>
            </a:r>
            <a:r>
              <a:rPr lang="es-ES_tradnl" i="1" dirty="0" err="1"/>
              <a:t>помощь</a:t>
            </a:r>
            <a:r>
              <a:rPr lang="es-ES_tradnl" i="1" dirty="0"/>
              <a:t> </a:t>
            </a:r>
            <a:r>
              <a:rPr lang="es-ES_tradnl" i="1" dirty="0" err="1"/>
              <a:t>со</a:t>
            </a:r>
            <a:r>
              <a:rPr lang="es-ES_tradnl" i="1" dirty="0"/>
              <a:t> </a:t>
            </a:r>
            <a:r>
              <a:rPr lang="es-ES_tradnl" i="1" dirty="0" err="1"/>
              <a:t>стороны</a:t>
            </a:r>
            <a:r>
              <a:rPr lang="es-ES_tradnl" i="1" dirty="0"/>
              <a:t> </a:t>
            </a:r>
            <a:r>
              <a:rPr lang="es-ES_tradnl" i="1" dirty="0" err="1"/>
              <a:t>клубов</a:t>
            </a:r>
            <a:r>
              <a:rPr lang="es-ES_tradnl" i="1" dirty="0"/>
              <a:t> </a:t>
            </a:r>
            <a:r>
              <a:rPr lang="es-ES_tradnl" i="1" dirty="0" err="1"/>
              <a:t>Первой</a:t>
            </a:r>
            <a:r>
              <a:rPr lang="es-ES_tradnl" i="1" dirty="0"/>
              <a:t> </a:t>
            </a:r>
            <a:r>
              <a:rPr lang="es-ES_tradnl" i="1" dirty="0" err="1"/>
              <a:t>Дивизии</a:t>
            </a:r>
            <a:r>
              <a:rPr lang="es-ES_tradnl" i="1" dirty="0"/>
              <a:t>  </a:t>
            </a:r>
            <a:r>
              <a:rPr lang="es-ES_tradnl" i="1" dirty="0" err="1"/>
              <a:t>Испанской</a:t>
            </a:r>
            <a:r>
              <a:rPr lang="es-ES_tradnl" i="1" dirty="0"/>
              <a:t> </a:t>
            </a:r>
            <a:r>
              <a:rPr lang="es-ES_tradnl" i="1" dirty="0" err="1"/>
              <a:t>Профессиональной</a:t>
            </a:r>
            <a:r>
              <a:rPr lang="es-ES_tradnl" i="1" dirty="0"/>
              <a:t> </a:t>
            </a:r>
            <a:r>
              <a:rPr lang="es-ES_tradnl" i="1" dirty="0" err="1"/>
              <a:t>Футбольной</a:t>
            </a:r>
            <a:r>
              <a:rPr lang="es-ES_tradnl" i="1" dirty="0"/>
              <a:t> </a:t>
            </a:r>
            <a:r>
              <a:rPr lang="es-ES_tradnl" i="1" dirty="0" err="1"/>
              <a:t>Лиги</a:t>
            </a:r>
            <a:r>
              <a:rPr lang="es-ES_tradnl" i="1" dirty="0"/>
              <a:t>, </a:t>
            </a:r>
            <a:r>
              <a:rPr lang="es-ES_tradnl" i="1" dirty="0" err="1"/>
              <a:t>своим</a:t>
            </a:r>
            <a:r>
              <a:rPr lang="es-ES_tradnl" i="1" dirty="0"/>
              <a:t> </a:t>
            </a:r>
            <a:r>
              <a:rPr lang="es-ES_tradnl" i="1" dirty="0" err="1"/>
              <a:t>иностранным</a:t>
            </a:r>
            <a:r>
              <a:rPr lang="es-ES_tradnl" i="1" dirty="0"/>
              <a:t> </a:t>
            </a:r>
            <a:r>
              <a:rPr lang="es-ES_tradnl" i="1" dirty="0" err="1"/>
              <a:t>партнерам</a:t>
            </a:r>
            <a:r>
              <a:rPr lang="es-ES_tradnl" i="1" dirty="0"/>
              <a:t>, </a:t>
            </a:r>
            <a:r>
              <a:rPr lang="es-ES_tradnl" i="1" dirty="0" err="1"/>
              <a:t>которые</a:t>
            </a:r>
            <a:r>
              <a:rPr lang="es-ES_tradnl" i="1" dirty="0"/>
              <a:t> </a:t>
            </a:r>
            <a:r>
              <a:rPr lang="es-ES_tradnl" i="1" dirty="0" err="1"/>
              <a:t>желают</a:t>
            </a:r>
            <a:r>
              <a:rPr lang="es-ES_tradnl" i="1" dirty="0"/>
              <a:t> </a:t>
            </a:r>
            <a:r>
              <a:rPr lang="es-ES_tradnl" i="1" dirty="0" err="1"/>
              <a:t>развивать</a:t>
            </a:r>
            <a:r>
              <a:rPr lang="es-ES_tradnl" i="1" dirty="0"/>
              <a:t> </a:t>
            </a:r>
            <a:r>
              <a:rPr lang="es-ES_tradnl" i="1" dirty="0" err="1"/>
              <a:t>свой</a:t>
            </a:r>
            <a:r>
              <a:rPr lang="es-ES_tradnl" i="1" dirty="0"/>
              <a:t>  </a:t>
            </a:r>
            <a:r>
              <a:rPr lang="es-ES_tradnl" i="1" dirty="0" err="1"/>
              <a:t>футбол</a:t>
            </a:r>
            <a:r>
              <a:rPr lang="es-ES_tradnl" i="1" dirty="0"/>
              <a:t>, </a:t>
            </a:r>
            <a:r>
              <a:rPr lang="es-ES_tradnl" i="1" dirty="0" err="1"/>
              <a:t>используя</a:t>
            </a:r>
            <a:r>
              <a:rPr lang="es-ES_tradnl" i="1" dirty="0"/>
              <a:t> </a:t>
            </a:r>
            <a:r>
              <a:rPr lang="es-ES_tradnl" i="1" dirty="0" err="1"/>
              <a:t>представление</a:t>
            </a:r>
            <a:r>
              <a:rPr lang="es-ES_tradnl" i="1" dirty="0"/>
              <a:t> </a:t>
            </a:r>
            <a:r>
              <a:rPr lang="es-ES_tradnl" i="1" dirty="0" err="1"/>
              <a:t>об</a:t>
            </a:r>
            <a:r>
              <a:rPr lang="es-ES_tradnl" i="1" dirty="0"/>
              <a:t>  </a:t>
            </a:r>
            <a:r>
              <a:rPr lang="es-ES_tradnl" i="1" dirty="0" err="1"/>
              <a:t>испанском</a:t>
            </a:r>
            <a:r>
              <a:rPr lang="es-ES_tradnl" i="1" dirty="0"/>
              <a:t> </a:t>
            </a:r>
            <a:r>
              <a:rPr lang="es-ES_tradnl" i="1" dirty="0" err="1"/>
              <a:t>футболе</a:t>
            </a:r>
            <a:r>
              <a:rPr lang="es-ES_tradnl" i="1" dirty="0"/>
              <a:t>. </a:t>
            </a: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295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ПРОДУКТЫ</a:t>
            </a:r>
            <a:r>
              <a:rPr lang="es-ES_tradnl" dirty="0" smtClean="0"/>
              <a:t> </a:t>
            </a:r>
            <a:r>
              <a:rPr lang="es-ES_tradnl" u="sng" dirty="0"/>
              <a:t>PRESOCCERTEAM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549" y="1752600"/>
            <a:ext cx="7620000" cy="4373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_tradnl" u="sng" dirty="0" err="1"/>
              <a:t>К</a:t>
            </a:r>
            <a:r>
              <a:rPr lang="es-ES_tradnl" u="sng" dirty="0"/>
              <a:t> </a:t>
            </a:r>
            <a:r>
              <a:rPr lang="es-ES_tradnl" u="sng" dirty="0" err="1"/>
              <a:t>продуктам</a:t>
            </a:r>
            <a:r>
              <a:rPr lang="es-ES_tradnl" u="sng" dirty="0"/>
              <a:t> PRESOCCERTEAM </a:t>
            </a:r>
            <a:r>
              <a:rPr lang="es-ES_tradnl" u="sng" dirty="0" err="1"/>
              <a:t>относятся</a:t>
            </a:r>
            <a:r>
              <a:rPr lang="es-ES_tradnl" u="sng" dirty="0"/>
              <a:t> </a:t>
            </a:r>
            <a:endParaRPr lang="es-ES_tradnl" dirty="0"/>
          </a:p>
          <a:p>
            <a:pPr marL="342900" lvl="0" indent="-342900">
              <a:buFont typeface="Arial"/>
              <a:buChar char="•"/>
            </a:pPr>
            <a:r>
              <a:rPr lang="es-ES_tradnl" dirty="0" err="1"/>
              <a:t>официальное</a:t>
            </a:r>
            <a:r>
              <a:rPr lang="es-ES_tradnl" dirty="0"/>
              <a:t> </a:t>
            </a:r>
            <a:r>
              <a:rPr lang="es-ES_tradnl" dirty="0" err="1"/>
              <a:t>обучение</a:t>
            </a:r>
            <a:r>
              <a:rPr lang="es-ES_tradnl" dirty="0"/>
              <a:t>  UEFA A, UEFA PRO </a:t>
            </a:r>
            <a:r>
              <a:rPr lang="es-ES_tradnl" dirty="0" err="1"/>
              <a:t>для</a:t>
            </a:r>
            <a:r>
              <a:rPr lang="es-ES_tradnl" dirty="0"/>
              <a:t> </a:t>
            </a:r>
            <a:r>
              <a:rPr lang="es-ES_tradnl" dirty="0" err="1"/>
              <a:t>тренеров</a:t>
            </a:r>
            <a:r>
              <a:rPr lang="es-ES_tradnl" dirty="0"/>
              <a:t>, </a:t>
            </a:r>
            <a:r>
              <a:rPr lang="es-ES_tradnl" dirty="0" err="1"/>
              <a:t>курс</a:t>
            </a:r>
            <a:r>
              <a:rPr lang="es-ES_tradnl" dirty="0"/>
              <a:t> </a:t>
            </a:r>
            <a:r>
              <a:rPr lang="es-ES_tradnl" dirty="0" err="1"/>
              <a:t>рассчитан</a:t>
            </a:r>
            <a:r>
              <a:rPr lang="es-ES_tradnl" dirty="0"/>
              <a:t> </a:t>
            </a:r>
            <a:r>
              <a:rPr lang="es-ES_tradnl" dirty="0" err="1"/>
              <a:t>на</a:t>
            </a:r>
            <a:r>
              <a:rPr lang="es-ES_tradnl" dirty="0"/>
              <a:t> 18 </a:t>
            </a:r>
            <a:r>
              <a:rPr lang="es-ES_tradnl" dirty="0" err="1"/>
              <a:t>месяцев</a:t>
            </a:r>
            <a:endParaRPr lang="es-ES_tradnl" dirty="0"/>
          </a:p>
          <a:p>
            <a:pPr marL="342900" lvl="0" indent="-342900">
              <a:buFont typeface="Arial"/>
              <a:buChar char="•"/>
            </a:pPr>
            <a:r>
              <a:rPr lang="es-ES_tradnl" dirty="0" err="1"/>
              <a:t>летние</a:t>
            </a:r>
            <a:r>
              <a:rPr lang="es-ES_tradnl" dirty="0"/>
              <a:t> </a:t>
            </a:r>
            <a:r>
              <a:rPr lang="es-ES_tradnl" dirty="0" err="1"/>
              <a:t>официальные</a:t>
            </a:r>
            <a:r>
              <a:rPr lang="es-ES_tradnl" dirty="0"/>
              <a:t> </a:t>
            </a:r>
            <a:r>
              <a:rPr lang="es-ES_tradnl" dirty="0" err="1"/>
              <a:t>кемпинги</a:t>
            </a:r>
            <a:r>
              <a:rPr lang="es-ES_tradnl" dirty="0"/>
              <a:t> FC BARCELONA, REAL MADRID, RCD Español </a:t>
            </a:r>
            <a:r>
              <a:rPr lang="es-ES_tradnl" dirty="0" err="1"/>
              <a:t>для</a:t>
            </a:r>
            <a:r>
              <a:rPr lang="es-ES_tradnl" dirty="0"/>
              <a:t> </a:t>
            </a:r>
            <a:r>
              <a:rPr lang="es-ES_tradnl" dirty="0" err="1"/>
              <a:t>тинейджеров</a:t>
            </a:r>
            <a:r>
              <a:rPr lang="es-ES_tradnl" dirty="0"/>
              <a:t> </a:t>
            </a:r>
            <a:r>
              <a:rPr lang="es-ES_tradnl" dirty="0" err="1"/>
              <a:t>от</a:t>
            </a:r>
            <a:r>
              <a:rPr lang="es-ES_tradnl" dirty="0"/>
              <a:t> 13 </a:t>
            </a:r>
            <a:r>
              <a:rPr lang="es-ES_tradnl" dirty="0" err="1"/>
              <a:t>до</a:t>
            </a:r>
            <a:r>
              <a:rPr lang="es-ES_tradnl" dirty="0"/>
              <a:t> 17 </a:t>
            </a:r>
            <a:r>
              <a:rPr lang="es-ES_tradnl" dirty="0" err="1"/>
              <a:t>лет</a:t>
            </a:r>
            <a:endParaRPr lang="es-ES_tradnl" dirty="0"/>
          </a:p>
          <a:p>
            <a:pPr marL="342900" lvl="0" indent="-342900">
              <a:buFont typeface="Arial"/>
              <a:buChar char="•"/>
            </a:pPr>
            <a:r>
              <a:rPr lang="es-ES_tradnl" dirty="0" err="1"/>
              <a:t>эксклюзивные</a:t>
            </a:r>
            <a:r>
              <a:rPr lang="es-ES_tradnl" dirty="0"/>
              <a:t>, </a:t>
            </a:r>
            <a:r>
              <a:rPr lang="es-ES_tradnl" dirty="0" err="1"/>
              <a:t>персонализированные</a:t>
            </a:r>
            <a:r>
              <a:rPr lang="es-ES_tradnl" dirty="0"/>
              <a:t> </a:t>
            </a:r>
            <a:r>
              <a:rPr lang="es-ES_tradnl" dirty="0" err="1"/>
              <a:t>туры</a:t>
            </a:r>
            <a:r>
              <a:rPr lang="es-ES_tradnl" dirty="0"/>
              <a:t> </a:t>
            </a:r>
            <a:r>
              <a:rPr lang="es-ES_tradnl" dirty="0" err="1"/>
              <a:t>для</a:t>
            </a:r>
            <a:r>
              <a:rPr lang="es-ES_tradnl" dirty="0"/>
              <a:t> </a:t>
            </a:r>
            <a:r>
              <a:rPr lang="es-ES_tradnl" dirty="0" err="1"/>
              <a:t>групп</a:t>
            </a:r>
            <a:r>
              <a:rPr lang="es-ES_tradnl" dirty="0"/>
              <a:t> </a:t>
            </a:r>
            <a:r>
              <a:rPr lang="es-ES_tradnl" dirty="0" err="1"/>
              <a:t>любой</a:t>
            </a:r>
            <a:r>
              <a:rPr lang="es-ES_tradnl" dirty="0"/>
              <a:t> </a:t>
            </a:r>
            <a:r>
              <a:rPr lang="es-ES_tradnl" dirty="0" err="1"/>
              <a:t>возрастной</a:t>
            </a:r>
            <a:r>
              <a:rPr lang="es-ES_tradnl" dirty="0"/>
              <a:t> </a:t>
            </a:r>
            <a:r>
              <a:rPr lang="es-ES_tradnl" dirty="0" err="1"/>
              <a:t>и</a:t>
            </a:r>
            <a:r>
              <a:rPr lang="es-ES_tradnl" dirty="0"/>
              <a:t> </a:t>
            </a:r>
            <a:r>
              <a:rPr lang="es-ES_tradnl" dirty="0" err="1"/>
              <a:t>профессиональной</a:t>
            </a:r>
            <a:r>
              <a:rPr lang="es-ES_tradnl" dirty="0"/>
              <a:t> </a:t>
            </a:r>
            <a:r>
              <a:rPr lang="es-ES_tradnl" dirty="0" err="1"/>
              <a:t>категории</a:t>
            </a:r>
            <a:r>
              <a:rPr lang="es-ES_tradnl" dirty="0"/>
              <a:t>, </a:t>
            </a:r>
            <a:r>
              <a:rPr lang="es-ES_tradnl" dirty="0" err="1"/>
              <a:t>которые</a:t>
            </a:r>
            <a:r>
              <a:rPr lang="es-ES_tradnl" dirty="0"/>
              <a:t> </a:t>
            </a:r>
            <a:r>
              <a:rPr lang="es-ES_tradnl" dirty="0" err="1"/>
              <a:t>желают</a:t>
            </a:r>
            <a:r>
              <a:rPr lang="es-ES_tradnl" dirty="0"/>
              <a:t> </a:t>
            </a:r>
            <a:r>
              <a:rPr lang="es-ES_tradnl" dirty="0" err="1"/>
              <a:t>провести</a:t>
            </a:r>
            <a:r>
              <a:rPr lang="es-ES_tradnl" dirty="0"/>
              <a:t> </a:t>
            </a:r>
            <a:r>
              <a:rPr lang="es-ES_tradnl" dirty="0" err="1"/>
              <a:t>профессиональную</a:t>
            </a:r>
            <a:r>
              <a:rPr lang="es-ES_tradnl" dirty="0"/>
              <a:t> </a:t>
            </a:r>
            <a:r>
              <a:rPr lang="es-ES_tradnl" dirty="0" err="1"/>
              <a:t>подготовку</a:t>
            </a:r>
            <a:r>
              <a:rPr lang="es-ES_tradnl" dirty="0"/>
              <a:t> </a:t>
            </a:r>
            <a:r>
              <a:rPr lang="es-ES_tradnl" dirty="0" err="1"/>
              <a:t>с</a:t>
            </a:r>
            <a:r>
              <a:rPr lang="es-ES_tradnl" dirty="0"/>
              <a:t> </a:t>
            </a:r>
            <a:r>
              <a:rPr lang="es-ES_tradnl" dirty="0" err="1"/>
              <a:t>командой</a:t>
            </a:r>
            <a:r>
              <a:rPr lang="es-ES_tradnl" dirty="0"/>
              <a:t> </a:t>
            </a:r>
            <a:r>
              <a:rPr lang="es-ES_tradnl" dirty="0" err="1"/>
              <a:t>Первой</a:t>
            </a:r>
            <a:r>
              <a:rPr lang="es-ES_tradnl" dirty="0"/>
              <a:t> </a:t>
            </a:r>
            <a:r>
              <a:rPr lang="es-ES_tradnl" dirty="0" err="1"/>
              <a:t>Лиги</a:t>
            </a:r>
            <a:r>
              <a:rPr lang="es-ES_tradnl" dirty="0"/>
              <a:t>, </a:t>
            </a:r>
            <a:r>
              <a:rPr lang="es-ES_tradnl" dirty="0" err="1"/>
              <a:t>включая</a:t>
            </a:r>
            <a:r>
              <a:rPr lang="es-ES_tradnl" dirty="0"/>
              <a:t> FC BARCELONA, REAL MADRID</a:t>
            </a:r>
          </a:p>
          <a:p>
            <a:pPr marL="342900" lvl="0" indent="-342900">
              <a:buFont typeface="Arial"/>
              <a:buChar char="•"/>
            </a:pPr>
            <a:r>
              <a:rPr lang="es-ES_tradnl" dirty="0" err="1"/>
              <a:t>помощь</a:t>
            </a:r>
            <a:r>
              <a:rPr lang="es-ES_tradnl" dirty="0"/>
              <a:t> </a:t>
            </a:r>
            <a:r>
              <a:rPr lang="es-ES_tradnl" dirty="0" err="1"/>
              <a:t>иностранным</a:t>
            </a:r>
            <a:r>
              <a:rPr lang="es-ES_tradnl" dirty="0"/>
              <a:t> </a:t>
            </a:r>
            <a:r>
              <a:rPr lang="es-ES_tradnl" dirty="0" err="1"/>
              <a:t>партнерам</a:t>
            </a:r>
            <a:r>
              <a:rPr lang="es-ES_tradnl" dirty="0"/>
              <a:t>, </a:t>
            </a:r>
            <a:r>
              <a:rPr lang="es-ES_tradnl" dirty="0" err="1"/>
              <a:t>желающим</a:t>
            </a:r>
            <a:r>
              <a:rPr lang="es-ES_tradnl" dirty="0"/>
              <a:t> </a:t>
            </a:r>
            <a:r>
              <a:rPr lang="es-ES_tradnl" dirty="0" err="1"/>
              <a:t>развивать</a:t>
            </a:r>
            <a:r>
              <a:rPr lang="es-ES_tradnl" dirty="0"/>
              <a:t> </a:t>
            </a:r>
            <a:r>
              <a:rPr lang="es-ES_tradnl" dirty="0" err="1"/>
              <a:t>футбол</a:t>
            </a:r>
            <a:r>
              <a:rPr lang="es-ES_tradnl" dirty="0"/>
              <a:t>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своей</a:t>
            </a:r>
            <a:r>
              <a:rPr lang="es-ES_tradnl" dirty="0"/>
              <a:t> </a:t>
            </a:r>
            <a:r>
              <a:rPr lang="es-ES_tradnl" dirty="0" err="1"/>
              <a:t>стране</a:t>
            </a:r>
            <a:r>
              <a:rPr lang="es-ES_tradnl" dirty="0"/>
              <a:t>, </a:t>
            </a:r>
            <a:r>
              <a:rPr lang="es-ES_tradnl" dirty="0" err="1"/>
              <a:t>по</a:t>
            </a:r>
            <a:r>
              <a:rPr lang="es-ES_tradnl" dirty="0"/>
              <a:t> </a:t>
            </a:r>
            <a:r>
              <a:rPr lang="es-ES_tradnl" dirty="0" err="1"/>
              <a:t>созданию</a:t>
            </a:r>
            <a:r>
              <a:rPr lang="es-ES_tradnl" dirty="0"/>
              <a:t> </a:t>
            </a:r>
            <a:r>
              <a:rPr lang="es-ES_tradnl" dirty="0" err="1"/>
              <a:t>летних</a:t>
            </a:r>
            <a:r>
              <a:rPr lang="es-ES_tradnl" dirty="0"/>
              <a:t> </a:t>
            </a:r>
            <a:r>
              <a:rPr lang="es-ES_tradnl" dirty="0" err="1"/>
              <a:t>футбольных</a:t>
            </a:r>
            <a:r>
              <a:rPr lang="es-ES_tradnl" dirty="0"/>
              <a:t> </a:t>
            </a:r>
            <a:r>
              <a:rPr lang="es-ES_tradnl" dirty="0" err="1"/>
              <a:t>кемпингов</a:t>
            </a:r>
            <a:r>
              <a:rPr lang="es-ES_tradnl" dirty="0"/>
              <a:t> </a:t>
            </a:r>
            <a:r>
              <a:rPr lang="es-ES_tradnl" dirty="0" err="1"/>
              <a:t>и</a:t>
            </a:r>
            <a:r>
              <a:rPr lang="es-ES_tradnl" dirty="0"/>
              <a:t> </a:t>
            </a:r>
            <a:r>
              <a:rPr lang="es-ES_tradnl" dirty="0" err="1"/>
              <a:t>школ</a:t>
            </a:r>
            <a:r>
              <a:rPr lang="es-ES_tradnl" dirty="0"/>
              <a:t> </a:t>
            </a:r>
            <a:r>
              <a:rPr lang="es-ES_tradnl" dirty="0" err="1"/>
              <a:t>под</a:t>
            </a:r>
            <a:r>
              <a:rPr lang="es-ES_tradnl" dirty="0"/>
              <a:t> </a:t>
            </a:r>
            <a:r>
              <a:rPr lang="es-ES_tradnl" dirty="0" err="1"/>
              <a:t>руководством</a:t>
            </a:r>
            <a:r>
              <a:rPr lang="es-ES_tradnl" dirty="0"/>
              <a:t> FC BARCELONA, REAL MADRID</a:t>
            </a:r>
            <a:r>
              <a:rPr lang="es-ES_tradnl" dirty="0" smtClean="0"/>
              <a:t>.</a:t>
            </a:r>
          </a:p>
          <a:p>
            <a:pPr marL="342900" lvl="0" indent="-342900">
              <a:buFont typeface="Arial"/>
              <a:buChar char="•"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21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Лучший партнер в Испании по футболу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9816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err="1"/>
              <a:t>Таким</a:t>
            </a:r>
            <a:r>
              <a:rPr lang="es-ES_tradnl" dirty="0"/>
              <a:t> </a:t>
            </a:r>
            <a:r>
              <a:rPr lang="es-ES_tradnl" dirty="0" err="1"/>
              <a:t>образом</a:t>
            </a:r>
            <a:r>
              <a:rPr lang="es-ES_tradnl" dirty="0"/>
              <a:t> PRESOCCERTEAM </a:t>
            </a:r>
            <a:r>
              <a:rPr lang="es-ES_tradnl" dirty="0" err="1"/>
              <a:t>является</a:t>
            </a:r>
            <a:r>
              <a:rPr lang="es-ES_tradnl" dirty="0"/>
              <a:t> </a:t>
            </a:r>
            <a:r>
              <a:rPr lang="es-ES_tradnl" dirty="0" err="1"/>
              <a:t>лучшим</a:t>
            </a:r>
            <a:r>
              <a:rPr lang="es-ES_tradnl" dirty="0"/>
              <a:t> </a:t>
            </a:r>
            <a:r>
              <a:rPr lang="es-ES_tradnl" dirty="0" err="1"/>
              <a:t>партнером</a:t>
            </a:r>
            <a:r>
              <a:rPr lang="es-ES_tradnl" dirty="0"/>
              <a:t>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Испании</a:t>
            </a:r>
            <a:r>
              <a:rPr lang="es-ES_tradnl" dirty="0"/>
              <a:t>, </a:t>
            </a:r>
            <a:r>
              <a:rPr lang="es-ES_tradnl" dirty="0" err="1"/>
              <a:t>который</a:t>
            </a:r>
            <a:r>
              <a:rPr lang="es-ES_tradnl" dirty="0"/>
              <a:t> </a:t>
            </a:r>
            <a:r>
              <a:rPr lang="es-ES_tradnl" dirty="0" err="1"/>
              <a:t>устанавливает</a:t>
            </a:r>
            <a:r>
              <a:rPr lang="es-ES_tradnl" dirty="0"/>
              <a:t> </a:t>
            </a:r>
            <a:r>
              <a:rPr lang="es-ES_tradnl" dirty="0" err="1"/>
              <a:t>связь</a:t>
            </a:r>
            <a:r>
              <a:rPr lang="es-ES_tradnl" dirty="0"/>
              <a:t> </a:t>
            </a:r>
            <a:r>
              <a:rPr lang="es-ES_tradnl" dirty="0" err="1"/>
              <a:t>испанского</a:t>
            </a:r>
            <a:r>
              <a:rPr lang="es-ES_tradnl" dirty="0"/>
              <a:t> </a:t>
            </a:r>
            <a:r>
              <a:rPr lang="es-ES_tradnl" dirty="0" err="1"/>
              <a:t>футбола</a:t>
            </a:r>
            <a:r>
              <a:rPr lang="es-ES_tradnl" dirty="0"/>
              <a:t> </a:t>
            </a:r>
            <a:r>
              <a:rPr lang="es-ES_tradnl" dirty="0" err="1"/>
              <a:t>с</a:t>
            </a:r>
            <a:r>
              <a:rPr lang="es-ES_tradnl" dirty="0"/>
              <a:t> </a:t>
            </a:r>
            <a:r>
              <a:rPr lang="es-ES_tradnl" dirty="0" err="1"/>
              <a:t>остальным</a:t>
            </a:r>
            <a:r>
              <a:rPr lang="es-ES_tradnl" dirty="0"/>
              <a:t> </a:t>
            </a:r>
            <a:r>
              <a:rPr lang="es-ES_tradnl" dirty="0" err="1"/>
              <a:t>миром</a:t>
            </a:r>
            <a:r>
              <a:rPr lang="es-ES_tradnl" dirty="0"/>
              <a:t>,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отношении</a:t>
            </a:r>
            <a:r>
              <a:rPr lang="es-ES_tradnl" dirty="0"/>
              <a:t> </a:t>
            </a:r>
            <a:r>
              <a:rPr lang="es-ES_tradnl" dirty="0" err="1"/>
              <a:t>как</a:t>
            </a:r>
            <a:r>
              <a:rPr lang="es-ES_tradnl" dirty="0"/>
              <a:t> </a:t>
            </a:r>
            <a:r>
              <a:rPr lang="es-ES_tradnl" dirty="0" err="1"/>
              <a:t>игроков</a:t>
            </a:r>
            <a:r>
              <a:rPr lang="es-ES_tradnl" dirty="0"/>
              <a:t> </a:t>
            </a:r>
            <a:r>
              <a:rPr lang="es-ES_tradnl" dirty="0" err="1"/>
              <a:t>так</a:t>
            </a:r>
            <a:r>
              <a:rPr lang="es-ES_tradnl" dirty="0"/>
              <a:t> </a:t>
            </a:r>
            <a:r>
              <a:rPr lang="es-ES_tradnl" dirty="0" err="1"/>
              <a:t>и</a:t>
            </a:r>
            <a:r>
              <a:rPr lang="es-ES_tradnl" dirty="0"/>
              <a:t> </a:t>
            </a:r>
            <a:r>
              <a:rPr lang="es-ES_tradnl" dirty="0" err="1"/>
              <a:t>команд</a:t>
            </a:r>
            <a:r>
              <a:rPr lang="es-ES_tradnl" dirty="0"/>
              <a:t>, </a:t>
            </a:r>
            <a:r>
              <a:rPr lang="es-ES_tradnl" dirty="0" err="1"/>
              <a:t>и</a:t>
            </a:r>
            <a:r>
              <a:rPr lang="es-ES_tradnl" dirty="0"/>
              <a:t> </a:t>
            </a:r>
            <a:r>
              <a:rPr lang="es-ES_tradnl" dirty="0" err="1"/>
              <a:t>тренеров</a:t>
            </a:r>
            <a:r>
              <a:rPr lang="es-ES_tradnl" dirty="0"/>
              <a:t>.</a:t>
            </a:r>
          </a:p>
          <a:p>
            <a:r>
              <a:rPr lang="es-ES_tradnl" dirty="0"/>
              <a:t> </a:t>
            </a:r>
          </a:p>
          <a:p>
            <a:r>
              <a:rPr lang="es-ES_tradnl" dirty="0" err="1"/>
              <a:t>Ниже</a:t>
            </a:r>
            <a:r>
              <a:rPr lang="es-ES_tradnl" dirty="0"/>
              <a:t> </a:t>
            </a:r>
            <a:r>
              <a:rPr lang="es-ES_tradnl" dirty="0" err="1"/>
              <a:t>описаны</a:t>
            </a:r>
            <a:r>
              <a:rPr lang="es-ES_tradnl" dirty="0"/>
              <a:t> </a:t>
            </a:r>
            <a:r>
              <a:rPr lang="es-ES_tradnl" dirty="0" err="1"/>
              <a:t>более</a:t>
            </a:r>
            <a:r>
              <a:rPr lang="es-ES_tradnl" dirty="0"/>
              <a:t> </a:t>
            </a:r>
            <a:r>
              <a:rPr lang="es-ES_tradnl" dirty="0" err="1"/>
              <a:t>детально</a:t>
            </a:r>
            <a:r>
              <a:rPr lang="es-ES_tradnl" dirty="0"/>
              <a:t> </a:t>
            </a:r>
            <a:r>
              <a:rPr lang="es-ES_tradnl" dirty="0" err="1"/>
              <a:t>программы</a:t>
            </a:r>
            <a:r>
              <a:rPr lang="es-ES_tradnl" dirty="0"/>
              <a:t>, </a:t>
            </a:r>
            <a:r>
              <a:rPr lang="es-ES_tradnl" dirty="0" err="1"/>
              <a:t>предлагаемые</a:t>
            </a:r>
            <a:r>
              <a:rPr lang="es-ES_tradnl" dirty="0"/>
              <a:t> PRESOCCERTEAM.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389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err="1"/>
              <a:t>Программа</a:t>
            </a:r>
            <a:r>
              <a:rPr lang="es-ES_tradnl" sz="2800" dirty="0"/>
              <a:t> PRESOCCERTEAM </a:t>
            </a:r>
            <a:r>
              <a:rPr lang="es-ES_tradnl" sz="2800" dirty="0" err="1"/>
              <a:t>для</a:t>
            </a:r>
            <a:r>
              <a:rPr lang="es-ES_tradnl" sz="2800" dirty="0"/>
              <a:t> </a:t>
            </a:r>
            <a:r>
              <a:rPr lang="es-ES_tradnl" sz="2800" dirty="0" err="1"/>
              <a:t>тренеров</a:t>
            </a:r>
            <a:r>
              <a:rPr lang="es-ES_tradnl" sz="2800" dirty="0"/>
              <a:t> 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1733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err="1"/>
              <a:t>Программа</a:t>
            </a:r>
            <a:r>
              <a:rPr lang="es-ES_tradnl" dirty="0"/>
              <a:t> PRESOCCERTEAM </a:t>
            </a:r>
            <a:r>
              <a:rPr lang="es-ES_tradnl" dirty="0" err="1"/>
              <a:t>для</a:t>
            </a:r>
            <a:r>
              <a:rPr lang="es-ES_tradnl" dirty="0"/>
              <a:t> </a:t>
            </a:r>
            <a:r>
              <a:rPr lang="es-ES_tradnl" dirty="0" err="1"/>
              <a:t>тренеров</a:t>
            </a:r>
            <a:r>
              <a:rPr lang="es-ES_tradnl" dirty="0"/>
              <a:t> </a:t>
            </a:r>
            <a:r>
              <a:rPr lang="es-ES_tradnl" dirty="0" err="1"/>
              <a:t>является</a:t>
            </a:r>
            <a:r>
              <a:rPr lang="es-ES_tradnl" dirty="0"/>
              <a:t> </a:t>
            </a:r>
            <a:r>
              <a:rPr lang="es-ES_tradnl" dirty="0" err="1"/>
              <a:t>абсолютным</a:t>
            </a:r>
            <a:r>
              <a:rPr lang="es-ES_tradnl" dirty="0"/>
              <a:t> </a:t>
            </a:r>
            <a:r>
              <a:rPr lang="es-ES_tradnl" dirty="0" err="1"/>
              <a:t>пионером</a:t>
            </a:r>
            <a:r>
              <a:rPr lang="es-ES_tradnl" dirty="0"/>
              <a:t>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этой</a:t>
            </a:r>
            <a:r>
              <a:rPr lang="es-ES_tradnl" dirty="0"/>
              <a:t> </a:t>
            </a:r>
            <a:r>
              <a:rPr lang="es-ES_tradnl" dirty="0" err="1"/>
              <a:t>области</a:t>
            </a:r>
            <a:r>
              <a:rPr lang="es-ES_tradnl" dirty="0"/>
              <a:t> </a:t>
            </a:r>
            <a:r>
              <a:rPr lang="es-ES_tradnl" dirty="0" err="1"/>
              <a:t>и</a:t>
            </a:r>
            <a:r>
              <a:rPr lang="es-ES_tradnl" dirty="0"/>
              <a:t> </a:t>
            </a:r>
            <a:r>
              <a:rPr lang="es-ES_tradnl" dirty="0" err="1"/>
              <a:t>приобрела</a:t>
            </a:r>
            <a:r>
              <a:rPr lang="es-ES_tradnl" dirty="0"/>
              <a:t> </a:t>
            </a:r>
            <a:r>
              <a:rPr lang="es-ES_tradnl" dirty="0" err="1"/>
              <a:t>менее</a:t>
            </a:r>
            <a:r>
              <a:rPr lang="es-ES_tradnl" dirty="0"/>
              <a:t> </a:t>
            </a:r>
            <a:r>
              <a:rPr lang="es-ES_tradnl" dirty="0" err="1"/>
              <a:t>чем</a:t>
            </a:r>
            <a:r>
              <a:rPr lang="es-ES_tradnl" dirty="0"/>
              <a:t> </a:t>
            </a:r>
            <a:r>
              <a:rPr lang="es-ES_tradnl" dirty="0" err="1"/>
              <a:t>за</a:t>
            </a:r>
            <a:r>
              <a:rPr lang="es-ES_tradnl" dirty="0"/>
              <a:t> 1 </a:t>
            </a:r>
            <a:r>
              <a:rPr lang="es-ES_tradnl" dirty="0" err="1"/>
              <a:t>год</a:t>
            </a:r>
            <a:r>
              <a:rPr lang="es-ES_tradnl" dirty="0"/>
              <a:t> </a:t>
            </a:r>
            <a:r>
              <a:rPr lang="es-ES_tradnl" dirty="0" err="1"/>
              <a:t>большое</a:t>
            </a:r>
            <a:r>
              <a:rPr lang="es-ES_tradnl" dirty="0"/>
              <a:t> </a:t>
            </a:r>
            <a:r>
              <a:rPr lang="es-ES_tradnl" dirty="0" err="1"/>
              <a:t>признание</a:t>
            </a:r>
            <a:r>
              <a:rPr lang="es-ES_tradnl" dirty="0"/>
              <a:t>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Японии</a:t>
            </a:r>
            <a:r>
              <a:rPr lang="es-ES_tradnl" dirty="0"/>
              <a:t>.</a:t>
            </a:r>
          </a:p>
          <a:p>
            <a:r>
              <a:rPr lang="es-ES_tradnl" dirty="0" err="1"/>
              <a:t>На</a:t>
            </a:r>
            <a:r>
              <a:rPr lang="es-ES_tradnl" dirty="0"/>
              <a:t> </a:t>
            </a:r>
            <a:r>
              <a:rPr lang="es-ES_tradnl" dirty="0" err="1"/>
              <a:t>фото</a:t>
            </a:r>
            <a:r>
              <a:rPr lang="es-ES_tradnl" dirty="0"/>
              <a:t> </a:t>
            </a:r>
            <a:r>
              <a:rPr lang="es-ES_tradnl" dirty="0" err="1"/>
              <a:t>справа</a:t>
            </a:r>
            <a:r>
              <a:rPr lang="es-ES_tradnl" dirty="0"/>
              <a:t> </a:t>
            </a:r>
            <a:r>
              <a:rPr lang="es-ES_tradnl" dirty="0" err="1"/>
              <a:t>Jose</a:t>
            </a:r>
            <a:r>
              <a:rPr lang="es-ES_tradnl" dirty="0"/>
              <a:t> Antonio Izquierdo </a:t>
            </a:r>
            <a:r>
              <a:rPr lang="es-ES_tradnl" dirty="0" err="1"/>
              <a:t>на</a:t>
            </a:r>
            <a:r>
              <a:rPr lang="es-ES_tradnl" dirty="0"/>
              <a:t> </a:t>
            </a:r>
            <a:r>
              <a:rPr lang="es-ES_tradnl" dirty="0" err="1"/>
              <a:t>одной</a:t>
            </a:r>
            <a:r>
              <a:rPr lang="es-ES_tradnl" dirty="0"/>
              <a:t> </a:t>
            </a:r>
            <a:r>
              <a:rPr lang="es-ES_tradnl" dirty="0" err="1"/>
              <a:t>из</a:t>
            </a:r>
            <a:r>
              <a:rPr lang="es-ES_tradnl" dirty="0"/>
              <a:t> </a:t>
            </a:r>
            <a:r>
              <a:rPr lang="es-ES_tradnl" dirty="0" err="1"/>
              <a:t>сессий</a:t>
            </a:r>
            <a:r>
              <a:rPr lang="es-ES_tradnl" dirty="0"/>
              <a:t> “</a:t>
            </a:r>
            <a:r>
              <a:rPr lang="es-ES_tradnl" dirty="0" err="1"/>
              <a:t>испанский</a:t>
            </a:r>
            <a:r>
              <a:rPr lang="es-ES_tradnl" dirty="0"/>
              <a:t> + </a:t>
            </a:r>
            <a:r>
              <a:rPr lang="es-ES_tradnl" dirty="0" err="1"/>
              <a:t>тренер</a:t>
            </a:r>
            <a:r>
              <a:rPr lang="es-ES_tradnl" dirty="0"/>
              <a:t>” </a:t>
            </a:r>
            <a:r>
              <a:rPr lang="es-ES_tradnl" dirty="0" err="1"/>
              <a:t>с</a:t>
            </a:r>
            <a:r>
              <a:rPr lang="es-ES_tradnl" dirty="0"/>
              <a:t> </a:t>
            </a:r>
            <a:r>
              <a:rPr lang="es-ES_tradnl" dirty="0" err="1"/>
              <a:t>японскими</a:t>
            </a:r>
            <a:r>
              <a:rPr lang="es-ES_tradnl" dirty="0"/>
              <a:t> </a:t>
            </a:r>
            <a:r>
              <a:rPr lang="es-ES_tradnl" dirty="0" err="1"/>
              <a:t>учениками</a:t>
            </a:r>
            <a:r>
              <a:rPr lang="es-ES_tradnl" dirty="0"/>
              <a:t>,  </a:t>
            </a:r>
            <a:r>
              <a:rPr lang="es-ES_tradnl" dirty="0" err="1"/>
              <a:t>в</a:t>
            </a:r>
            <a:r>
              <a:rPr lang="es-ES_tradnl" dirty="0"/>
              <a:t> </a:t>
            </a:r>
            <a:r>
              <a:rPr lang="es-ES_tradnl" dirty="0" err="1"/>
              <a:t>интервью</a:t>
            </a:r>
            <a:r>
              <a:rPr lang="es-ES_tradnl" dirty="0"/>
              <a:t> </a:t>
            </a:r>
            <a:r>
              <a:rPr lang="es-ES_tradnl" dirty="0" err="1"/>
              <a:t>японскому</a:t>
            </a:r>
            <a:r>
              <a:rPr lang="es-ES_tradnl" dirty="0"/>
              <a:t> </a:t>
            </a:r>
            <a:r>
              <a:rPr lang="es-ES_tradnl" dirty="0" err="1"/>
              <a:t>журналу</a:t>
            </a:r>
            <a:r>
              <a:rPr lang="es-ES_tradnl" dirty="0"/>
              <a:t> “FOOTBALLISTA”.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633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2355" y="263928"/>
            <a:ext cx="8181149" cy="634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PRESOCCERTEAM</a:t>
            </a:r>
            <a:r>
              <a:rPr lang="es-ES_tradnl" b="1" dirty="0"/>
              <a:t>: </a:t>
            </a:r>
            <a:r>
              <a:rPr lang="es-ES_tradnl" b="1" dirty="0" err="1"/>
              <a:t>Номер</a:t>
            </a:r>
            <a:r>
              <a:rPr lang="es-ES_tradnl" b="1" dirty="0"/>
              <a:t> </a:t>
            </a:r>
            <a:r>
              <a:rPr lang="es-ES_tradnl" b="1" dirty="0" err="1"/>
              <a:t>один</a:t>
            </a:r>
            <a:r>
              <a:rPr lang="es-ES_tradnl" b="1" dirty="0"/>
              <a:t> </a:t>
            </a:r>
            <a:r>
              <a:rPr lang="es-ES_tradnl" b="1" dirty="0" err="1"/>
              <a:t>в</a:t>
            </a:r>
            <a:r>
              <a:rPr lang="es-ES_tradnl" b="1" dirty="0"/>
              <a:t> </a:t>
            </a:r>
            <a:r>
              <a:rPr lang="es-ES_tradnl" b="1" dirty="0" err="1"/>
              <a:t>сфере</a:t>
            </a:r>
            <a:r>
              <a:rPr lang="es-ES_tradnl" b="1" dirty="0"/>
              <a:t> </a:t>
            </a:r>
            <a:r>
              <a:rPr lang="es-ES_tradnl" b="1" dirty="0" err="1"/>
              <a:t>образования</a:t>
            </a:r>
            <a:r>
              <a:rPr lang="es-ES_tradnl" b="1" dirty="0"/>
              <a:t> </a:t>
            </a:r>
            <a:r>
              <a:rPr lang="es-ES_tradnl" b="1" dirty="0" err="1"/>
              <a:t>футбольных</a:t>
            </a:r>
            <a:r>
              <a:rPr lang="es-ES_tradnl" b="1" dirty="0"/>
              <a:t> </a:t>
            </a:r>
            <a:r>
              <a:rPr lang="es-ES_tradnl" b="1" dirty="0" err="1"/>
              <a:t>тренеров</a:t>
            </a:r>
            <a:endParaRPr lang="es-ES_tradnl" dirty="0"/>
          </a:p>
          <a:p>
            <a:r>
              <a:rPr lang="es-ES_tradnl" dirty="0"/>
              <a:t> </a:t>
            </a:r>
          </a:p>
          <a:p>
            <a:r>
              <a:rPr lang="es-ES_tradnl" sz="1600" dirty="0" err="1"/>
              <a:t>Основная</a:t>
            </a:r>
            <a:r>
              <a:rPr lang="es-ES_tradnl" sz="1600" dirty="0"/>
              <a:t> </a:t>
            </a:r>
            <a:r>
              <a:rPr lang="es-ES_tradnl" sz="1600" dirty="0" err="1"/>
              <a:t>идея</a:t>
            </a:r>
            <a:r>
              <a:rPr lang="es-ES_tradnl" sz="1600" dirty="0"/>
              <a:t> </a:t>
            </a:r>
            <a:r>
              <a:rPr lang="es-ES_tradnl" sz="1600" dirty="0" err="1"/>
              <a:t>Пресоккертим</a:t>
            </a:r>
            <a:r>
              <a:rPr lang="es-ES_tradnl" sz="1600" dirty="0"/>
              <a:t> </a:t>
            </a:r>
            <a:r>
              <a:rPr lang="es-ES_tradnl" sz="1600" dirty="0" err="1"/>
              <a:t>заключается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развитии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улучшении</a:t>
            </a:r>
            <a:r>
              <a:rPr lang="es-ES_tradnl" sz="1600" dirty="0"/>
              <a:t> </a:t>
            </a:r>
            <a:r>
              <a:rPr lang="es-ES_tradnl" sz="1600" dirty="0" err="1"/>
              <a:t>современного</a:t>
            </a:r>
            <a:r>
              <a:rPr lang="es-ES_tradnl" sz="1600" dirty="0"/>
              <a:t> </a:t>
            </a:r>
            <a:r>
              <a:rPr lang="es-ES_tradnl" sz="1600" dirty="0" err="1"/>
              <a:t>футбола</a:t>
            </a:r>
            <a:r>
              <a:rPr lang="es-ES_tradnl" sz="1600" dirty="0"/>
              <a:t> </a:t>
            </a:r>
            <a:r>
              <a:rPr lang="es-ES_tradnl" sz="1600" dirty="0" err="1"/>
              <a:t>путем</a:t>
            </a:r>
            <a:r>
              <a:rPr lang="es-ES_tradnl" sz="1600" dirty="0"/>
              <a:t> </a:t>
            </a:r>
            <a:r>
              <a:rPr lang="es-ES_tradnl" sz="1600" dirty="0" err="1"/>
              <a:t>официального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 </a:t>
            </a:r>
            <a:r>
              <a:rPr lang="es-ES_tradnl" sz="1600" dirty="0" err="1"/>
              <a:t>тренеров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dirty="0" err="1"/>
              <a:t>Барселона</a:t>
            </a:r>
            <a:r>
              <a:rPr lang="es-ES_tradnl" sz="1600" dirty="0"/>
              <a:t> - </a:t>
            </a:r>
            <a:r>
              <a:rPr lang="es-ES_tradnl" sz="1600" dirty="0" err="1"/>
              <a:t>это</a:t>
            </a:r>
            <a:r>
              <a:rPr lang="es-ES_tradnl" sz="1600" dirty="0"/>
              <a:t> </a:t>
            </a:r>
            <a:r>
              <a:rPr lang="es-ES_tradnl" sz="1600" dirty="0" err="1"/>
              <a:t>идеальное</a:t>
            </a:r>
            <a:r>
              <a:rPr lang="es-ES_tradnl" sz="1600" dirty="0"/>
              <a:t> </a:t>
            </a:r>
            <a:r>
              <a:rPr lang="es-ES_tradnl" sz="1600" dirty="0" err="1"/>
              <a:t>место</a:t>
            </a:r>
            <a:r>
              <a:rPr lang="es-ES_tradnl" sz="1600" dirty="0"/>
              <a:t> </a:t>
            </a:r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проведения</a:t>
            </a:r>
            <a:r>
              <a:rPr lang="es-ES_tradnl" sz="1600" dirty="0"/>
              <a:t> </a:t>
            </a:r>
            <a:r>
              <a:rPr lang="es-ES_tradnl" sz="1600" dirty="0" err="1"/>
              <a:t>подобного</a:t>
            </a:r>
            <a:r>
              <a:rPr lang="es-ES_tradnl" sz="1600" dirty="0"/>
              <a:t> </a:t>
            </a:r>
            <a:r>
              <a:rPr lang="es-ES_tradnl" sz="1600" dirty="0" err="1"/>
              <a:t>рода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.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сегодняшний</a:t>
            </a:r>
            <a:r>
              <a:rPr lang="es-ES_tradnl" sz="1600" dirty="0"/>
              <a:t> </a:t>
            </a:r>
            <a:r>
              <a:rPr lang="es-ES_tradnl" sz="1600" dirty="0" err="1"/>
              <a:t>день</a:t>
            </a:r>
            <a:r>
              <a:rPr lang="es-ES_tradnl" sz="1600" dirty="0"/>
              <a:t> </a:t>
            </a:r>
            <a:r>
              <a:rPr lang="es-ES_tradnl" sz="1600" dirty="0" err="1"/>
              <a:t>испанская</a:t>
            </a:r>
            <a:r>
              <a:rPr lang="es-ES_tradnl" sz="1600" dirty="0"/>
              <a:t> </a:t>
            </a:r>
            <a:r>
              <a:rPr lang="es-ES_tradnl" sz="1600" dirty="0" err="1"/>
              <a:t>сборная</a:t>
            </a:r>
            <a:r>
              <a:rPr lang="es-ES_tradnl" sz="1600" dirty="0"/>
              <a:t> -</a:t>
            </a:r>
            <a:r>
              <a:rPr lang="es-ES_tradnl" sz="1600" dirty="0" err="1"/>
              <a:t>чемпион</a:t>
            </a:r>
            <a:r>
              <a:rPr lang="es-ES_tradnl" sz="1600" dirty="0"/>
              <a:t> </a:t>
            </a:r>
            <a:r>
              <a:rPr lang="es-ES_tradnl" sz="1600" dirty="0" err="1"/>
              <a:t>мира</a:t>
            </a:r>
            <a:r>
              <a:rPr lang="es-ES_tradnl" sz="1600" dirty="0"/>
              <a:t> </a:t>
            </a:r>
            <a:r>
              <a:rPr lang="es-ES_tradnl" sz="1600" dirty="0" err="1"/>
              <a:t>по</a:t>
            </a:r>
            <a:r>
              <a:rPr lang="es-ES_tradnl" sz="1600" dirty="0"/>
              <a:t> </a:t>
            </a:r>
            <a:r>
              <a:rPr lang="es-ES_tradnl" sz="1600" dirty="0" err="1"/>
              <a:t>футболу</a:t>
            </a:r>
            <a:r>
              <a:rPr lang="es-ES_tradnl" sz="1600" dirty="0"/>
              <a:t>  </a:t>
            </a:r>
            <a:r>
              <a:rPr lang="es-ES_tradnl" sz="1600" dirty="0" err="1"/>
              <a:t>вместе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Барсой</a:t>
            </a:r>
            <a:r>
              <a:rPr lang="es-ES_tradnl" sz="1600" dirty="0"/>
              <a:t> - </a:t>
            </a:r>
            <a:r>
              <a:rPr lang="es-ES_tradnl" sz="1600" dirty="0" err="1"/>
              <a:t>командой</a:t>
            </a:r>
            <a:r>
              <a:rPr lang="es-ES_tradnl" sz="1600" dirty="0"/>
              <a:t> </a:t>
            </a:r>
            <a:r>
              <a:rPr lang="es-ES_tradnl" sz="1600" dirty="0" err="1"/>
              <a:t>этого</a:t>
            </a:r>
            <a:r>
              <a:rPr lang="es-ES_tradnl" sz="1600" dirty="0"/>
              <a:t> </a:t>
            </a:r>
            <a:r>
              <a:rPr lang="es-ES_tradnl" sz="1600" dirty="0" err="1"/>
              <a:t>города</a:t>
            </a:r>
            <a:r>
              <a:rPr lang="es-ES_tradnl" sz="1600" dirty="0"/>
              <a:t> </a:t>
            </a:r>
            <a:r>
              <a:rPr lang="es-ES_tradnl" sz="1600" dirty="0" err="1"/>
              <a:t>во</a:t>
            </a:r>
            <a:r>
              <a:rPr lang="es-ES_tradnl" sz="1600" dirty="0"/>
              <a:t> </a:t>
            </a:r>
            <a:r>
              <a:rPr lang="es-ES_tradnl" sz="1600" dirty="0" err="1"/>
              <a:t>всем</a:t>
            </a:r>
            <a:r>
              <a:rPr lang="es-ES_tradnl" sz="1600" dirty="0"/>
              <a:t> </a:t>
            </a:r>
            <a:r>
              <a:rPr lang="es-ES_tradnl" sz="1600" dirty="0" err="1"/>
              <a:t>мире</a:t>
            </a:r>
            <a:r>
              <a:rPr lang="es-ES_tradnl" sz="1600" dirty="0"/>
              <a:t> </a:t>
            </a:r>
            <a:r>
              <a:rPr lang="es-ES_tradnl" sz="1600" dirty="0" err="1"/>
              <a:t>ассоциируются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лучшим</a:t>
            </a:r>
            <a:r>
              <a:rPr lang="es-ES_tradnl" sz="1600" dirty="0"/>
              <a:t> </a:t>
            </a:r>
            <a:r>
              <a:rPr lang="es-ES_tradnl" sz="1600" dirty="0" err="1"/>
              <a:t>футболом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Пресоккертим</a:t>
            </a:r>
            <a:r>
              <a:rPr lang="es-ES_tradnl" sz="1600" dirty="0"/>
              <a:t> </a:t>
            </a:r>
            <a:r>
              <a:rPr lang="es-ES_tradnl" sz="1600" dirty="0" err="1"/>
              <a:t>лучшие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профессионалы</a:t>
            </a:r>
            <a:r>
              <a:rPr lang="es-ES_tradnl" sz="1600" dirty="0"/>
              <a:t> </a:t>
            </a:r>
            <a:r>
              <a:rPr lang="es-ES_tradnl" sz="1600" dirty="0" err="1"/>
              <a:t>сферы</a:t>
            </a:r>
            <a:r>
              <a:rPr lang="es-ES_tradnl" sz="1600" dirty="0"/>
              <a:t> </a:t>
            </a:r>
            <a:r>
              <a:rPr lang="es-ES_tradnl" sz="1600" dirty="0" err="1"/>
              <a:t>предоставляют</a:t>
            </a:r>
            <a:r>
              <a:rPr lang="es-ES_tradnl" sz="1600" dirty="0"/>
              <a:t> </a:t>
            </a:r>
            <a:r>
              <a:rPr lang="es-ES_tradnl" sz="1600" dirty="0" err="1"/>
              <a:t>тебе</a:t>
            </a:r>
            <a:r>
              <a:rPr lang="es-ES_tradnl" sz="1600" dirty="0"/>
              <a:t> </a:t>
            </a:r>
            <a:r>
              <a:rPr lang="es-ES_tradnl" sz="1600" dirty="0" err="1"/>
              <a:t>индивидуальный</a:t>
            </a:r>
            <a:r>
              <a:rPr lang="es-ES_tradnl" sz="1600" dirty="0"/>
              <a:t> </a:t>
            </a:r>
            <a:r>
              <a:rPr lang="es-ES_tradnl" sz="1600" dirty="0" err="1"/>
              <a:t>подход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течение</a:t>
            </a:r>
            <a:r>
              <a:rPr lang="es-ES_tradnl" sz="1600" dirty="0"/>
              <a:t> </a:t>
            </a:r>
            <a:r>
              <a:rPr lang="es-ES_tradnl" sz="1600" dirty="0" err="1"/>
              <a:t>всего</a:t>
            </a:r>
            <a:r>
              <a:rPr lang="es-ES_tradnl" sz="1600" dirty="0"/>
              <a:t> </a:t>
            </a:r>
            <a:r>
              <a:rPr lang="es-ES_tradnl" sz="1600" dirty="0" err="1"/>
              <a:t>образовательного</a:t>
            </a:r>
            <a:r>
              <a:rPr lang="es-ES_tradnl" sz="1600" dirty="0"/>
              <a:t> </a:t>
            </a:r>
            <a:r>
              <a:rPr lang="es-ES_tradnl" sz="1600" dirty="0" err="1"/>
              <a:t>процесса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того</a:t>
            </a:r>
            <a:r>
              <a:rPr lang="es-ES_tradnl" sz="1600" dirty="0"/>
              <a:t> </a:t>
            </a:r>
            <a:r>
              <a:rPr lang="es-ES_tradnl" sz="1600" dirty="0" err="1"/>
              <a:t>чтобы</a:t>
            </a:r>
            <a:r>
              <a:rPr lang="es-ES_tradnl" sz="1600" dirty="0"/>
              <a:t> </a:t>
            </a:r>
            <a:r>
              <a:rPr lang="es-ES_tradnl" sz="1600" dirty="0" err="1"/>
              <a:t>обучение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Барселоне</a:t>
            </a:r>
            <a:r>
              <a:rPr lang="es-ES_tradnl" sz="1600" dirty="0"/>
              <a:t> </a:t>
            </a:r>
            <a:r>
              <a:rPr lang="es-ES_tradnl" sz="1600" dirty="0" err="1"/>
              <a:t>было</a:t>
            </a:r>
            <a:r>
              <a:rPr lang="es-ES_tradnl" sz="1600" dirty="0"/>
              <a:t> </a:t>
            </a:r>
            <a:r>
              <a:rPr lang="es-ES_tradnl" sz="1600" dirty="0" err="1"/>
              <a:t>максимально</a:t>
            </a:r>
            <a:r>
              <a:rPr lang="es-ES_tradnl" sz="1600" dirty="0"/>
              <a:t> </a:t>
            </a:r>
            <a:r>
              <a:rPr lang="es-ES_tradnl" sz="1600" dirty="0" err="1"/>
              <a:t>эффективным</a:t>
            </a:r>
            <a:r>
              <a:rPr lang="es-ES_tradnl" sz="1600" dirty="0"/>
              <a:t> </a:t>
            </a:r>
            <a:r>
              <a:rPr lang="es-ES_tradnl" sz="1600" dirty="0" err="1"/>
              <a:t>программа</a:t>
            </a:r>
            <a:r>
              <a:rPr lang="es-ES_tradnl" sz="1600" dirty="0"/>
              <a:t> </a:t>
            </a:r>
            <a:r>
              <a:rPr lang="es-ES_tradnl" sz="1600" dirty="0" err="1"/>
              <a:t>включает</a:t>
            </a:r>
            <a:r>
              <a:rPr lang="es-ES_tradnl" sz="1600" dirty="0"/>
              <a:t> </a:t>
            </a:r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интенсивного</a:t>
            </a:r>
            <a:r>
              <a:rPr lang="es-ES_tradnl" sz="1600" dirty="0"/>
              <a:t> </a:t>
            </a:r>
            <a:r>
              <a:rPr lang="es-ES_tradnl" sz="1600" dirty="0" err="1"/>
              <a:t>общего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а</a:t>
            </a:r>
            <a:r>
              <a:rPr lang="es-ES_tradnl" sz="1600" dirty="0"/>
              <a:t> </a:t>
            </a:r>
            <a:r>
              <a:rPr lang="es-ES_tradnl" sz="1600" dirty="0" err="1"/>
              <a:t>также</a:t>
            </a:r>
            <a:r>
              <a:rPr lang="es-ES_tradnl" sz="1600" dirty="0"/>
              <a:t> </a:t>
            </a:r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специализированного</a:t>
            </a:r>
            <a:r>
              <a:rPr lang="es-ES_tradnl" sz="1600" dirty="0"/>
              <a:t>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футбольной</a:t>
            </a:r>
            <a:r>
              <a:rPr lang="es-ES_tradnl" sz="1600" dirty="0"/>
              <a:t> </a:t>
            </a:r>
            <a:r>
              <a:rPr lang="es-ES_tradnl" sz="1600" dirty="0" err="1"/>
              <a:t>лексике</a:t>
            </a:r>
            <a:r>
              <a:rPr lang="es-ES_tradnl" sz="1600" dirty="0"/>
              <a:t>.  </a:t>
            </a:r>
            <a:r>
              <a:rPr lang="es-ES_tradnl" sz="1600" dirty="0" err="1"/>
              <a:t>Знание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языка</a:t>
            </a:r>
            <a:r>
              <a:rPr lang="es-ES_tradnl" sz="1600" dirty="0"/>
              <a:t> </a:t>
            </a:r>
            <a:r>
              <a:rPr lang="es-ES_tradnl" sz="1600" dirty="0" err="1"/>
              <a:t>является</a:t>
            </a:r>
            <a:r>
              <a:rPr lang="es-ES_tradnl" sz="1600" dirty="0"/>
              <a:t> </a:t>
            </a:r>
            <a:r>
              <a:rPr lang="es-ES_tradnl" sz="1600" dirty="0" err="1"/>
              <a:t>фундаментальным</a:t>
            </a:r>
            <a:r>
              <a:rPr lang="es-ES_tradnl" sz="1600" dirty="0"/>
              <a:t> </a:t>
            </a:r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успешного</a:t>
            </a:r>
            <a:r>
              <a:rPr lang="es-ES_tradnl" sz="1600" dirty="0"/>
              <a:t> </a:t>
            </a:r>
            <a:r>
              <a:rPr lang="es-ES_tradnl" sz="1600" dirty="0" err="1"/>
              <a:t>освоения</a:t>
            </a:r>
            <a:r>
              <a:rPr lang="es-ES_tradnl" sz="1600" dirty="0"/>
              <a:t> </a:t>
            </a:r>
            <a:r>
              <a:rPr lang="es-ES_tradnl" sz="1600" dirty="0" err="1"/>
              <a:t>Образовательного</a:t>
            </a:r>
            <a:r>
              <a:rPr lang="es-ES_tradnl" sz="1600" dirty="0"/>
              <a:t> </a:t>
            </a:r>
            <a:r>
              <a:rPr lang="es-ES_tradnl" sz="1600" dirty="0" err="1"/>
              <a:t>Курса</a:t>
            </a:r>
            <a:r>
              <a:rPr lang="es-ES_tradnl" sz="1600" dirty="0"/>
              <a:t> </a:t>
            </a:r>
            <a:r>
              <a:rPr lang="es-ES_tradnl" sz="1600" dirty="0" err="1"/>
              <a:t>Среднего</a:t>
            </a:r>
            <a:r>
              <a:rPr lang="es-ES_tradnl" sz="1600" dirty="0"/>
              <a:t> </a:t>
            </a:r>
            <a:r>
              <a:rPr lang="es-ES_tradnl" sz="1600" dirty="0" err="1"/>
              <a:t>Уровня</a:t>
            </a:r>
            <a:r>
              <a:rPr lang="es-ES_tradnl" sz="1600" dirty="0"/>
              <a:t> </a:t>
            </a:r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Специалиста</a:t>
            </a:r>
            <a:r>
              <a:rPr lang="es-ES_tradnl" sz="1600" dirty="0"/>
              <a:t> </a:t>
            </a:r>
            <a:r>
              <a:rPr lang="es-ES_tradnl" sz="1600" dirty="0" err="1"/>
              <a:t>по</a:t>
            </a:r>
            <a:r>
              <a:rPr lang="es-ES_tradnl" sz="1600" dirty="0"/>
              <a:t> </a:t>
            </a:r>
            <a:r>
              <a:rPr lang="es-ES_tradnl" sz="1600" dirty="0" err="1"/>
              <a:t>Футболу</a:t>
            </a:r>
            <a:r>
              <a:rPr lang="es-ES_tradnl" sz="1600" dirty="0"/>
              <a:t>. </a:t>
            </a:r>
            <a:r>
              <a:rPr lang="es-ES_tradnl" sz="1600" dirty="0" err="1"/>
              <a:t>Также</a:t>
            </a:r>
            <a:r>
              <a:rPr lang="es-ES_tradnl" sz="1600" dirty="0"/>
              <a:t> </a:t>
            </a:r>
            <a:r>
              <a:rPr lang="es-ES_tradnl" sz="1600" dirty="0" err="1"/>
              <a:t>к</a:t>
            </a:r>
            <a:r>
              <a:rPr lang="es-ES_tradnl" sz="1600" dirty="0"/>
              <a:t> </a:t>
            </a:r>
            <a:r>
              <a:rPr lang="es-ES_tradnl" sz="1600" dirty="0" err="1"/>
              <a:t>курсу</a:t>
            </a:r>
            <a:r>
              <a:rPr lang="es-ES_tradnl" sz="1600" dirty="0"/>
              <a:t> </a:t>
            </a:r>
            <a:r>
              <a:rPr lang="es-ES_tradnl" sz="1600" dirty="0" err="1"/>
              <a:t>добавляется</a:t>
            </a:r>
            <a:r>
              <a:rPr lang="es-ES_tradnl" sz="1600" dirty="0"/>
              <a:t> </a:t>
            </a:r>
            <a:r>
              <a:rPr lang="es-ES_tradnl" sz="1600" dirty="0" err="1"/>
              <a:t>практика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футбольных</a:t>
            </a:r>
            <a:r>
              <a:rPr lang="es-ES_tradnl" sz="1600" dirty="0"/>
              <a:t> </a:t>
            </a:r>
            <a:r>
              <a:rPr lang="es-ES_tradnl" sz="1600" dirty="0" err="1"/>
              <a:t>стадионах</a:t>
            </a:r>
            <a:r>
              <a:rPr lang="es-ES_tradnl" sz="1600" dirty="0"/>
              <a:t> </a:t>
            </a:r>
            <a:r>
              <a:rPr lang="es-ES_tradnl" sz="1600" dirty="0" err="1"/>
              <a:t>Барселоны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</a:t>
            </a:r>
            <a:r>
              <a:rPr lang="es-ES_tradnl" sz="1600" dirty="0" err="1"/>
              <a:t>целью</a:t>
            </a:r>
            <a:r>
              <a:rPr lang="es-ES_tradnl" sz="1600" dirty="0"/>
              <a:t> </a:t>
            </a:r>
            <a:r>
              <a:rPr lang="es-ES_tradnl" sz="1600" dirty="0" err="1"/>
              <a:t>овладения</a:t>
            </a:r>
            <a:r>
              <a:rPr lang="es-ES_tradnl" sz="1600" dirty="0"/>
              <a:t> </a:t>
            </a:r>
            <a:r>
              <a:rPr lang="es-ES_tradnl" sz="1600" dirty="0" err="1"/>
              <a:t>специфическим</a:t>
            </a:r>
            <a:r>
              <a:rPr lang="es-ES_tradnl" sz="1600" dirty="0"/>
              <a:t> </a:t>
            </a:r>
            <a:r>
              <a:rPr lang="es-ES_tradnl" sz="1600" dirty="0" err="1"/>
              <a:t>лексиконом</a:t>
            </a:r>
            <a:r>
              <a:rPr lang="es-ES_tradnl" sz="1600" dirty="0"/>
              <a:t>. </a:t>
            </a:r>
          </a:p>
          <a:p>
            <a:r>
              <a:rPr lang="es-ES_tradnl" sz="1600" dirty="0"/>
              <a:t> </a:t>
            </a:r>
            <a:r>
              <a:rPr lang="es-ES_tradnl" sz="1600" dirty="0" err="1" smtClean="0"/>
              <a:t>Знание</a:t>
            </a:r>
            <a:r>
              <a:rPr lang="es-ES_tradnl" sz="1600" dirty="0" smtClean="0"/>
              <a:t> </a:t>
            </a:r>
            <a:r>
              <a:rPr lang="es-ES_tradnl" sz="1600" dirty="0" err="1"/>
              <a:t>языка</a:t>
            </a:r>
            <a:r>
              <a:rPr lang="es-ES_tradnl" sz="1600" dirty="0"/>
              <a:t> </a:t>
            </a:r>
            <a:r>
              <a:rPr lang="es-ES_tradnl" sz="1600" dirty="0" err="1"/>
              <a:t>также</a:t>
            </a:r>
            <a:r>
              <a:rPr lang="es-ES_tradnl" sz="1600" dirty="0"/>
              <a:t> </a:t>
            </a:r>
            <a:r>
              <a:rPr lang="es-ES_tradnl" sz="1600" dirty="0" err="1"/>
              <a:t>расширяет</a:t>
            </a:r>
            <a:r>
              <a:rPr lang="es-ES_tradnl" sz="1600" dirty="0"/>
              <a:t> </a:t>
            </a:r>
            <a:r>
              <a:rPr lang="es-ES_tradnl" sz="1600" dirty="0" err="1"/>
              <a:t>твои</a:t>
            </a:r>
            <a:r>
              <a:rPr lang="es-ES_tradnl" sz="1600" dirty="0"/>
              <a:t> </a:t>
            </a:r>
            <a:r>
              <a:rPr lang="es-ES_tradnl" sz="1600" dirty="0" err="1"/>
              <a:t>профессиональные</a:t>
            </a:r>
            <a:r>
              <a:rPr lang="es-ES_tradnl" sz="1600" dirty="0"/>
              <a:t> </a:t>
            </a:r>
            <a:r>
              <a:rPr lang="es-ES_tradnl" sz="1600" dirty="0" err="1"/>
              <a:t>возможности</a:t>
            </a:r>
            <a:r>
              <a:rPr lang="es-ES_tradnl" sz="1600" dirty="0"/>
              <a:t>, </a:t>
            </a:r>
            <a:r>
              <a:rPr lang="es-ES_tradnl" sz="1600" dirty="0" err="1"/>
              <a:t>испанский</a:t>
            </a:r>
            <a:r>
              <a:rPr lang="es-ES_tradnl" sz="1600" dirty="0"/>
              <a:t> - </a:t>
            </a:r>
            <a:r>
              <a:rPr lang="es-ES_tradnl" sz="1600" dirty="0" err="1"/>
              <a:t>это</a:t>
            </a:r>
            <a:r>
              <a:rPr lang="es-ES_tradnl" sz="1600" dirty="0"/>
              <a:t> </a:t>
            </a:r>
            <a:r>
              <a:rPr lang="es-ES_tradnl" sz="1600" dirty="0" err="1"/>
              <a:t>второй</a:t>
            </a:r>
            <a:r>
              <a:rPr lang="es-ES_tradnl" sz="1600" dirty="0"/>
              <a:t> </a:t>
            </a:r>
            <a:r>
              <a:rPr lang="es-ES_tradnl" sz="1600" dirty="0" err="1"/>
              <a:t>язык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мире</a:t>
            </a:r>
            <a:r>
              <a:rPr lang="es-ES_tradnl" sz="1600" dirty="0"/>
              <a:t> </a:t>
            </a:r>
            <a:r>
              <a:rPr lang="es-ES_tradnl" sz="1600" dirty="0" err="1"/>
              <a:t>после</a:t>
            </a:r>
            <a:r>
              <a:rPr lang="es-ES_tradnl" sz="1600" dirty="0"/>
              <a:t> </a:t>
            </a:r>
            <a:r>
              <a:rPr lang="es-ES_tradnl" sz="1600" dirty="0" err="1"/>
              <a:t>английского</a:t>
            </a:r>
            <a:r>
              <a:rPr lang="es-ES_tradnl" sz="1600" dirty="0"/>
              <a:t> </a:t>
            </a:r>
            <a:r>
              <a:rPr lang="es-ES_tradnl" sz="1600" dirty="0" err="1"/>
              <a:t>по</a:t>
            </a:r>
            <a:r>
              <a:rPr lang="es-ES_tradnl" sz="1600" dirty="0"/>
              <a:t> </a:t>
            </a:r>
            <a:r>
              <a:rPr lang="es-ES_tradnl" sz="1600" dirty="0" err="1"/>
              <a:t>распространенности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dirty="0" err="1"/>
              <a:t>Программа</a:t>
            </a:r>
            <a:r>
              <a:rPr lang="es-ES_tradnl" sz="1600" dirty="0"/>
              <a:t> </a:t>
            </a:r>
            <a:r>
              <a:rPr lang="es-ES" sz="1600" dirty="0" err="1"/>
              <a:t>п</a:t>
            </a:r>
            <a:r>
              <a:rPr lang="es-ES_tradnl" sz="1600" dirty="0" err="1" smtClean="0"/>
              <a:t>редусматривает</a:t>
            </a:r>
            <a:r>
              <a:rPr lang="es-ES_tradnl" sz="1600" dirty="0" smtClean="0"/>
              <a:t> </a:t>
            </a:r>
            <a:r>
              <a:rPr lang="es-ES_tradnl" sz="1600" dirty="0"/>
              <a:t>21 </a:t>
            </a:r>
            <a:r>
              <a:rPr lang="es-ES_tradnl" sz="1600" dirty="0" err="1"/>
              <a:t>или</a:t>
            </a:r>
            <a:r>
              <a:rPr lang="es-ES_tradnl" sz="1600" dirty="0"/>
              <a:t> 18 </a:t>
            </a:r>
            <a:r>
              <a:rPr lang="es-ES_tradnl" sz="1600" dirty="0" err="1"/>
              <a:t>месяцев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зависимости</a:t>
            </a:r>
            <a:r>
              <a:rPr lang="es-ES_tradnl" sz="1600" dirty="0"/>
              <a:t> </a:t>
            </a:r>
            <a:r>
              <a:rPr lang="es-ES_tradnl" sz="1600" dirty="0" err="1"/>
              <a:t>от</a:t>
            </a:r>
            <a:r>
              <a:rPr lang="es-ES_tradnl" sz="1600" dirty="0"/>
              <a:t> </a:t>
            </a:r>
            <a:r>
              <a:rPr lang="es-ES_tradnl" sz="1600" dirty="0" err="1"/>
              <a:t>количества</a:t>
            </a:r>
            <a:r>
              <a:rPr lang="es-ES_tradnl" sz="1600" dirty="0"/>
              <a:t> </a:t>
            </a:r>
            <a:r>
              <a:rPr lang="es-ES_tradnl" sz="1600" dirty="0" err="1"/>
              <a:t>недель</a:t>
            </a:r>
            <a:r>
              <a:rPr lang="es-ES_tradnl" sz="1600" dirty="0"/>
              <a:t>, </a:t>
            </a:r>
            <a:r>
              <a:rPr lang="es-ES_tradnl" sz="1600" dirty="0" err="1"/>
              <a:t>выделенных</a:t>
            </a:r>
            <a:r>
              <a:rPr lang="es-ES_tradnl" sz="1600" dirty="0"/>
              <a:t> </a:t>
            </a:r>
            <a:r>
              <a:rPr lang="es-ES_tradnl" sz="1600" dirty="0" err="1"/>
              <a:t>на</a:t>
            </a:r>
            <a:r>
              <a:rPr lang="es-ES_tradnl" sz="1600" dirty="0"/>
              <a:t> </a:t>
            </a:r>
            <a:r>
              <a:rPr lang="es-ES_tradnl" sz="1600" dirty="0" err="1"/>
              <a:t>изучение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62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6897" y="181450"/>
            <a:ext cx="8263619" cy="7048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ФАЗА 1:лингвистическое </a:t>
            </a:r>
            <a:r>
              <a:rPr lang="es-ES_tradnl" b="1" dirty="0" err="1" smtClean="0"/>
              <a:t>образование</a:t>
            </a:r>
            <a:endParaRPr lang="es-ES_tradnl" b="1" dirty="0" smtClean="0"/>
          </a:p>
          <a:p>
            <a:endParaRPr lang="es-ES_tradnl" dirty="0"/>
          </a:p>
          <a:p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течение</a:t>
            </a:r>
            <a:r>
              <a:rPr lang="es-ES_tradnl" sz="1600" dirty="0"/>
              <a:t> </a:t>
            </a:r>
            <a:r>
              <a:rPr lang="es-ES_tradnl" sz="1600" dirty="0" err="1"/>
              <a:t>первой</a:t>
            </a:r>
            <a:r>
              <a:rPr lang="es-ES_tradnl" sz="1600" dirty="0"/>
              <a:t> </a:t>
            </a:r>
            <a:r>
              <a:rPr lang="es-ES_tradnl" sz="1600" dirty="0" err="1"/>
              <a:t>фазы</a:t>
            </a:r>
            <a:r>
              <a:rPr lang="es-ES_tradnl" sz="1600" dirty="0"/>
              <a:t> </a:t>
            </a:r>
            <a:r>
              <a:rPr lang="es-ES_tradnl" sz="1600" dirty="0" err="1"/>
              <a:t>программы</a:t>
            </a:r>
            <a:r>
              <a:rPr lang="es-ES_tradnl" sz="1600" dirty="0"/>
              <a:t> </a:t>
            </a:r>
            <a:r>
              <a:rPr lang="es-ES_tradnl" sz="1600" dirty="0" err="1"/>
              <a:t>обучающиеся</a:t>
            </a:r>
            <a:r>
              <a:rPr lang="es-ES_tradnl" sz="1600" dirty="0"/>
              <a:t> </a:t>
            </a:r>
            <a:r>
              <a:rPr lang="es-ES_tradnl" sz="1600" dirty="0" err="1"/>
              <a:t>проходят</a:t>
            </a:r>
            <a:r>
              <a:rPr lang="es-ES_tradnl" sz="1600" dirty="0"/>
              <a:t> </a:t>
            </a:r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общего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специализированного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 smtClean="0"/>
              <a:t>.</a:t>
            </a:r>
            <a:r>
              <a:rPr lang="es-ES_tradnl" sz="1600" dirty="0"/>
              <a:t> </a:t>
            </a:r>
          </a:p>
          <a:p>
            <a:r>
              <a:rPr lang="es-ES_tradnl" sz="1600" dirty="0" err="1"/>
              <a:t>Начало</a:t>
            </a:r>
            <a:r>
              <a:rPr lang="es-ES_tradnl" sz="1600" dirty="0"/>
              <a:t> </a:t>
            </a:r>
            <a:r>
              <a:rPr lang="es-ES_tradnl" sz="1600" dirty="0" err="1"/>
              <a:t>курса</a:t>
            </a:r>
            <a:r>
              <a:rPr lang="es-ES_tradnl" sz="1600" dirty="0" smtClean="0"/>
              <a:t>:</a:t>
            </a:r>
            <a:endParaRPr lang="es-ES_tradnl" sz="1600" dirty="0"/>
          </a:p>
          <a:p>
            <a:r>
              <a:rPr lang="es-ES_tradnl" sz="1600" dirty="0"/>
              <a:t>- </a:t>
            </a:r>
            <a:r>
              <a:rPr lang="es-ES_tradnl" sz="1600" dirty="0" err="1"/>
              <a:t>с</a:t>
            </a:r>
            <a:r>
              <a:rPr lang="es-ES_tradnl" sz="1600" dirty="0"/>
              <a:t> 9 </a:t>
            </a:r>
            <a:r>
              <a:rPr lang="es-ES_tradnl" sz="1600" dirty="0" err="1"/>
              <a:t>сентября</a:t>
            </a:r>
            <a:r>
              <a:rPr lang="es-ES_tradnl" sz="1600" dirty="0"/>
              <a:t> 2013 </a:t>
            </a:r>
            <a:r>
              <a:rPr lang="es-ES_tradnl" sz="1600" dirty="0" err="1"/>
              <a:t>года</a:t>
            </a:r>
            <a:r>
              <a:rPr lang="es-ES_tradnl" sz="1600" dirty="0"/>
              <a:t> - 42 </a:t>
            </a:r>
            <a:r>
              <a:rPr lang="es-ES_tradnl" sz="1600" dirty="0" err="1"/>
              <a:t>недели</a:t>
            </a:r>
            <a:r>
              <a:rPr lang="es-ES_tradnl" sz="1600" dirty="0"/>
              <a:t> (840 </a:t>
            </a:r>
            <a:r>
              <a:rPr lang="es-ES_tradnl" sz="1600" dirty="0" err="1"/>
              <a:t>часов</a:t>
            </a:r>
            <a:r>
              <a:rPr lang="es-ES_tradnl" sz="1600" dirty="0"/>
              <a:t> </a:t>
            </a:r>
            <a:r>
              <a:rPr lang="es-ES_tradnl" sz="1600" dirty="0" err="1"/>
              <a:t>общий</a:t>
            </a:r>
            <a:r>
              <a:rPr lang="es-ES_tradnl" sz="1600" dirty="0"/>
              <a:t> испанский+84 </a:t>
            </a:r>
            <a:r>
              <a:rPr lang="es-ES_tradnl" sz="1600" dirty="0" err="1"/>
              <a:t>испанский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специализированный</a:t>
            </a:r>
            <a:r>
              <a:rPr lang="es-ES_tradnl" sz="1600" dirty="0"/>
              <a:t>)</a:t>
            </a:r>
          </a:p>
          <a:p>
            <a:r>
              <a:rPr lang="es-ES_tradnl" sz="1600" dirty="0"/>
              <a:t>- </a:t>
            </a:r>
            <a:r>
              <a:rPr lang="es-ES_tradnl" sz="1600" dirty="0" err="1"/>
              <a:t>с</a:t>
            </a:r>
            <a:r>
              <a:rPr lang="es-ES_tradnl" sz="1600" dirty="0"/>
              <a:t> 7 </a:t>
            </a:r>
            <a:r>
              <a:rPr lang="es-ES_tradnl" sz="1600" dirty="0" err="1"/>
              <a:t>января</a:t>
            </a:r>
            <a:r>
              <a:rPr lang="es-ES_tradnl" sz="1600" dirty="0"/>
              <a:t> 2014 </a:t>
            </a:r>
            <a:r>
              <a:rPr lang="es-ES_tradnl" sz="1600" dirty="0" err="1"/>
              <a:t>года</a:t>
            </a:r>
            <a:r>
              <a:rPr lang="es-ES_tradnl" sz="1600" dirty="0"/>
              <a:t> -36 </a:t>
            </a:r>
            <a:r>
              <a:rPr lang="es-ES_tradnl" sz="1600" dirty="0" err="1"/>
              <a:t>недель</a:t>
            </a:r>
            <a:r>
              <a:rPr lang="es-ES_tradnl" sz="1600" dirty="0"/>
              <a:t> (720 </a:t>
            </a:r>
            <a:r>
              <a:rPr lang="es-ES_tradnl" sz="1600" dirty="0" err="1"/>
              <a:t>часов</a:t>
            </a:r>
            <a:r>
              <a:rPr lang="es-ES_tradnl" sz="1600" dirty="0"/>
              <a:t> </a:t>
            </a:r>
            <a:r>
              <a:rPr lang="es-ES_tradnl" sz="1600" dirty="0" err="1"/>
              <a:t>общий</a:t>
            </a:r>
            <a:r>
              <a:rPr lang="es-ES_tradnl" sz="1600" dirty="0"/>
              <a:t> испанский+84 </a:t>
            </a:r>
            <a:r>
              <a:rPr lang="es-ES_tradnl" sz="1600" dirty="0" err="1"/>
              <a:t>испанский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специализированный</a:t>
            </a:r>
            <a:r>
              <a:rPr lang="es-ES_tradnl" sz="1600" dirty="0"/>
              <a:t>)</a:t>
            </a:r>
          </a:p>
          <a:p>
            <a:r>
              <a:rPr lang="es-ES_tradnl" sz="1600" dirty="0" err="1"/>
              <a:t>Программа</a:t>
            </a:r>
            <a:r>
              <a:rPr lang="es-ES_tradnl" sz="1600" dirty="0"/>
              <a:t> </a:t>
            </a:r>
            <a:r>
              <a:rPr lang="es-ES_tradnl" sz="1600" dirty="0" err="1"/>
              <a:t>Экспресс</a:t>
            </a:r>
            <a:r>
              <a:rPr lang="es-ES_tradnl" sz="1600" dirty="0"/>
              <a:t>: </a:t>
            </a:r>
            <a:r>
              <a:rPr lang="es-ES_tradnl" sz="1600" dirty="0" err="1"/>
              <a:t>для</a:t>
            </a:r>
            <a:r>
              <a:rPr lang="es-ES_tradnl" sz="1600" dirty="0"/>
              <a:t> </a:t>
            </a:r>
            <a:r>
              <a:rPr lang="es-ES_tradnl" sz="1600" dirty="0" err="1"/>
              <a:t>тех</a:t>
            </a:r>
            <a:r>
              <a:rPr lang="es-ES_tradnl" sz="1600" dirty="0"/>
              <a:t> </a:t>
            </a:r>
            <a:r>
              <a:rPr lang="es-ES_tradnl" sz="1600" dirty="0" err="1"/>
              <a:t>студентов</a:t>
            </a:r>
            <a:r>
              <a:rPr lang="es-ES_tradnl" sz="1600" dirty="0"/>
              <a:t>, </a:t>
            </a:r>
            <a:r>
              <a:rPr lang="es-ES_tradnl" sz="1600" dirty="0" err="1"/>
              <a:t>которые</a:t>
            </a:r>
            <a:r>
              <a:rPr lang="es-ES_tradnl" sz="1600" dirty="0"/>
              <a:t> </a:t>
            </a:r>
            <a:r>
              <a:rPr lang="es-ES_tradnl" sz="1600" dirty="0" err="1"/>
              <a:t>имеют</a:t>
            </a:r>
            <a:r>
              <a:rPr lang="es-ES_tradnl" sz="1600" dirty="0"/>
              <a:t> </a:t>
            </a:r>
            <a:r>
              <a:rPr lang="es-ES_tradnl" sz="1600" dirty="0" err="1"/>
              <a:t>средний</a:t>
            </a:r>
            <a:r>
              <a:rPr lang="es-ES_tradnl" sz="1600" dirty="0"/>
              <a:t> </a:t>
            </a:r>
            <a:r>
              <a:rPr lang="es-ES_tradnl" sz="1600" dirty="0" err="1"/>
              <a:t>уровень</a:t>
            </a:r>
            <a:r>
              <a:rPr lang="es-ES_tradnl" sz="1600" dirty="0"/>
              <a:t> </a:t>
            </a:r>
            <a:r>
              <a:rPr lang="es-ES_tradnl" sz="1600" dirty="0" err="1"/>
              <a:t>испанского</a:t>
            </a:r>
            <a:r>
              <a:rPr lang="es-ES_tradnl" sz="1600" dirty="0"/>
              <a:t> </a:t>
            </a:r>
            <a:r>
              <a:rPr lang="es-ES_tradnl" sz="1600" dirty="0" err="1"/>
              <a:t>существует</a:t>
            </a:r>
            <a:r>
              <a:rPr lang="es-ES_tradnl" sz="1600" dirty="0"/>
              <a:t> </a:t>
            </a:r>
            <a:r>
              <a:rPr lang="es-ES_tradnl" sz="1600" dirty="0" err="1"/>
              <a:t>возможность</a:t>
            </a:r>
            <a:r>
              <a:rPr lang="es-ES_tradnl" sz="1600" dirty="0"/>
              <a:t> </a:t>
            </a:r>
            <a:r>
              <a:rPr lang="es-ES_tradnl" sz="1600" dirty="0" err="1"/>
              <a:t>сокращения</a:t>
            </a:r>
            <a:r>
              <a:rPr lang="es-ES_tradnl" sz="1600" dirty="0"/>
              <a:t> </a:t>
            </a:r>
            <a:r>
              <a:rPr lang="es-ES_tradnl" sz="1600" dirty="0" err="1"/>
              <a:t>первой</a:t>
            </a:r>
            <a:r>
              <a:rPr lang="es-ES_tradnl" sz="1600" dirty="0"/>
              <a:t> </a:t>
            </a:r>
            <a:r>
              <a:rPr lang="es-ES_tradnl" sz="1600" dirty="0" err="1"/>
              <a:t>фазы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как</a:t>
            </a:r>
            <a:r>
              <a:rPr lang="es-ES_tradnl" sz="1600" dirty="0"/>
              <a:t> </a:t>
            </a:r>
            <a:r>
              <a:rPr lang="es-ES_tradnl" sz="1600" dirty="0" err="1"/>
              <a:t>следствие</a:t>
            </a:r>
            <a:r>
              <a:rPr lang="es-ES_tradnl" sz="1600" dirty="0"/>
              <a:t> </a:t>
            </a:r>
            <a:r>
              <a:rPr lang="es-ES_tradnl" sz="1600" dirty="0" err="1"/>
              <a:t>общей</a:t>
            </a:r>
            <a:r>
              <a:rPr lang="es-ES_tradnl" sz="1600" dirty="0"/>
              <a:t> </a:t>
            </a:r>
            <a:r>
              <a:rPr lang="es-ES_tradnl" sz="1600" dirty="0" err="1"/>
              <a:t>стоимости</a:t>
            </a:r>
            <a:r>
              <a:rPr lang="es-ES_tradnl" sz="1600" dirty="0"/>
              <a:t> </a:t>
            </a:r>
            <a:r>
              <a:rPr lang="es-ES_tradnl" sz="1600" dirty="0" err="1"/>
              <a:t>программы</a:t>
            </a:r>
            <a:r>
              <a:rPr lang="es-ES_tradnl" sz="1600" dirty="0"/>
              <a:t>.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u="sng" dirty="0" err="1"/>
              <a:t>Курс</a:t>
            </a:r>
            <a:r>
              <a:rPr lang="es-ES_tradnl" sz="1600" u="sng" dirty="0"/>
              <a:t> </a:t>
            </a:r>
            <a:r>
              <a:rPr lang="es-ES_tradnl" sz="1600" u="sng" dirty="0" err="1"/>
              <a:t>общего</a:t>
            </a:r>
            <a:r>
              <a:rPr lang="es-ES_tradnl" sz="1600" u="sng" dirty="0"/>
              <a:t> </a:t>
            </a:r>
            <a:r>
              <a:rPr lang="es-ES_tradnl" sz="1600" u="sng" dirty="0" err="1"/>
              <a:t>испанского</a:t>
            </a:r>
            <a:r>
              <a:rPr lang="es-ES_tradnl" sz="1600" dirty="0"/>
              <a:t>: 4 </a:t>
            </a:r>
            <a:r>
              <a:rPr lang="es-ES_tradnl" sz="1600" dirty="0" err="1"/>
              <a:t>часа</a:t>
            </a:r>
            <a:r>
              <a:rPr lang="es-ES_tradnl" sz="1600" dirty="0"/>
              <a:t> </a:t>
            </a:r>
            <a:r>
              <a:rPr lang="es-ES_tradnl" sz="1600" dirty="0" err="1"/>
              <a:t>по</a:t>
            </a:r>
            <a:r>
              <a:rPr lang="es-ES_tradnl" sz="1600" dirty="0"/>
              <a:t> </a:t>
            </a:r>
            <a:r>
              <a:rPr lang="es-ES_tradnl" sz="1600" dirty="0" err="1"/>
              <a:t>утрам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20 </a:t>
            </a:r>
            <a:r>
              <a:rPr lang="es-ES_tradnl" sz="1600" dirty="0" err="1"/>
              <a:t>минутным</a:t>
            </a:r>
            <a:r>
              <a:rPr lang="es-ES_tradnl" sz="1600" dirty="0"/>
              <a:t> </a:t>
            </a:r>
            <a:r>
              <a:rPr lang="es-ES_tradnl" sz="1600" dirty="0" err="1"/>
              <a:t>перерывом</a:t>
            </a:r>
            <a:r>
              <a:rPr lang="es-ES_tradnl" sz="1600" dirty="0"/>
              <a:t>. </a:t>
            </a:r>
            <a:r>
              <a:rPr lang="es-ES_tradnl" sz="1600" dirty="0" err="1"/>
              <a:t>Группа</a:t>
            </a:r>
            <a:r>
              <a:rPr lang="es-ES_tradnl" sz="1600" dirty="0"/>
              <a:t>: </a:t>
            </a:r>
            <a:r>
              <a:rPr lang="es-ES_tradnl" sz="1600" dirty="0" err="1"/>
              <a:t>от</a:t>
            </a:r>
            <a:r>
              <a:rPr lang="es-ES_tradnl" sz="1600" dirty="0"/>
              <a:t> 7 </a:t>
            </a:r>
            <a:r>
              <a:rPr lang="es-ES_tradnl" sz="1600" dirty="0" err="1"/>
              <a:t>до</a:t>
            </a:r>
            <a:r>
              <a:rPr lang="es-ES_tradnl" sz="1600" dirty="0"/>
              <a:t> 10 </a:t>
            </a:r>
            <a:r>
              <a:rPr lang="es-ES_tradnl" sz="1600" dirty="0" err="1"/>
              <a:t>человек</a:t>
            </a:r>
            <a:r>
              <a:rPr lang="es-ES_tradnl" sz="1600" dirty="0"/>
              <a:t>, </a:t>
            </a:r>
            <a:r>
              <a:rPr lang="es-ES_tradnl" sz="1600" dirty="0" err="1"/>
              <a:t>студенты</a:t>
            </a:r>
            <a:r>
              <a:rPr lang="es-ES_tradnl" sz="1600" dirty="0"/>
              <a:t> </a:t>
            </a:r>
            <a:r>
              <a:rPr lang="es-ES_tradnl" sz="1600" dirty="0" err="1"/>
              <a:t>из</a:t>
            </a:r>
            <a:r>
              <a:rPr lang="es-ES_tradnl" sz="1600" dirty="0"/>
              <a:t> </a:t>
            </a:r>
            <a:r>
              <a:rPr lang="es-ES_tradnl" sz="1600" dirty="0" err="1"/>
              <a:t>разных</a:t>
            </a:r>
            <a:r>
              <a:rPr lang="es-ES_tradnl" sz="1600" dirty="0"/>
              <a:t> </a:t>
            </a:r>
            <a:r>
              <a:rPr lang="es-ES_tradnl" sz="1600" dirty="0" err="1"/>
              <a:t>стран</a:t>
            </a:r>
            <a:r>
              <a:rPr lang="es-ES_tradnl" sz="1600" dirty="0" smtClean="0"/>
              <a:t>.</a:t>
            </a:r>
            <a:endParaRPr lang="es-ES_tradnl" sz="1600" dirty="0"/>
          </a:p>
          <a:p>
            <a:r>
              <a:rPr lang="es-ES_tradnl" sz="1600" u="sng" dirty="0" err="1"/>
              <a:t>Курс</a:t>
            </a:r>
            <a:r>
              <a:rPr lang="es-ES_tradnl" sz="1600" u="sng" dirty="0"/>
              <a:t> </a:t>
            </a:r>
            <a:r>
              <a:rPr lang="es-ES_tradnl" sz="1600" u="sng" dirty="0" err="1"/>
              <a:t>специализированного</a:t>
            </a:r>
            <a:r>
              <a:rPr lang="es-ES_tradnl" sz="1600" u="sng" dirty="0"/>
              <a:t> </a:t>
            </a:r>
            <a:r>
              <a:rPr lang="es-ES_tradnl" sz="1600" u="sng" dirty="0" err="1"/>
              <a:t>испанского</a:t>
            </a:r>
            <a:r>
              <a:rPr lang="es-ES_tradnl" sz="1600" dirty="0"/>
              <a:t>: 84 </a:t>
            </a:r>
            <a:r>
              <a:rPr lang="es-ES_tradnl" sz="1600" dirty="0" err="1"/>
              <a:t>часа</a:t>
            </a:r>
            <a:r>
              <a:rPr lang="es-ES_tradnl" sz="1600" dirty="0"/>
              <a:t> </a:t>
            </a:r>
            <a:r>
              <a:rPr lang="es-ES_tradnl" sz="1600" dirty="0" err="1"/>
              <a:t>распределенные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течение</a:t>
            </a:r>
            <a:r>
              <a:rPr lang="es-ES_tradnl" sz="1600" dirty="0"/>
              <a:t> </a:t>
            </a:r>
            <a:r>
              <a:rPr lang="es-ES_tradnl" sz="1600" dirty="0" err="1"/>
              <a:t>всего</a:t>
            </a:r>
            <a:r>
              <a:rPr lang="es-ES_tradnl" sz="1600" dirty="0"/>
              <a:t> </a:t>
            </a:r>
            <a:r>
              <a:rPr lang="es-ES_tradnl" sz="1600" dirty="0" err="1"/>
              <a:t>периода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, </a:t>
            </a:r>
            <a:r>
              <a:rPr lang="es-ES_tradnl" sz="1600" dirty="0" err="1"/>
              <a:t>во</a:t>
            </a:r>
            <a:r>
              <a:rPr lang="es-ES_tradnl" sz="1600" dirty="0"/>
              <a:t> </a:t>
            </a:r>
            <a:r>
              <a:rPr lang="es-ES_tradnl" sz="1600" dirty="0" err="1"/>
              <a:t>второй</a:t>
            </a:r>
            <a:r>
              <a:rPr lang="es-ES_tradnl" sz="1600" dirty="0"/>
              <a:t> </a:t>
            </a:r>
            <a:r>
              <a:rPr lang="es-ES_tradnl" sz="1600" dirty="0" err="1"/>
              <a:t>половине</a:t>
            </a:r>
            <a:r>
              <a:rPr lang="es-ES_tradnl" sz="1600" dirty="0"/>
              <a:t> </a:t>
            </a:r>
            <a:r>
              <a:rPr lang="es-ES_tradnl" sz="1600" dirty="0" err="1"/>
              <a:t>дня</a:t>
            </a:r>
            <a:r>
              <a:rPr lang="es-ES_tradnl" sz="1600" dirty="0"/>
              <a:t>. </a:t>
            </a:r>
            <a:r>
              <a:rPr lang="es-ES_tradnl" sz="1600" dirty="0" err="1"/>
              <a:t>Этот</a:t>
            </a:r>
            <a:r>
              <a:rPr lang="es-ES_tradnl" sz="1600" dirty="0"/>
              <a:t> </a:t>
            </a:r>
            <a:r>
              <a:rPr lang="es-ES_tradnl" sz="1600" dirty="0" err="1"/>
              <a:t>курс</a:t>
            </a:r>
            <a:r>
              <a:rPr lang="es-ES_tradnl" sz="1600" dirty="0"/>
              <a:t> </a:t>
            </a:r>
            <a:r>
              <a:rPr lang="es-ES_tradnl" sz="1600" dirty="0" err="1"/>
              <a:t>дает</a:t>
            </a:r>
            <a:r>
              <a:rPr lang="es-ES_tradnl" sz="1600" dirty="0"/>
              <a:t> </a:t>
            </a:r>
            <a:r>
              <a:rPr lang="es-ES_tradnl" sz="1600" dirty="0" err="1"/>
              <a:t>знание</a:t>
            </a:r>
            <a:r>
              <a:rPr lang="es-ES_tradnl" sz="1600" dirty="0"/>
              <a:t> </a:t>
            </a:r>
            <a:r>
              <a:rPr lang="es-ES_tradnl" sz="1600" dirty="0" err="1"/>
              <a:t>специализированной</a:t>
            </a:r>
            <a:r>
              <a:rPr lang="es-ES_tradnl" sz="1600" dirty="0"/>
              <a:t> </a:t>
            </a:r>
            <a:r>
              <a:rPr lang="es-ES_tradnl" sz="1600" dirty="0" err="1"/>
              <a:t>футбольной</a:t>
            </a:r>
            <a:r>
              <a:rPr lang="es-ES_tradnl" sz="1600" dirty="0"/>
              <a:t> </a:t>
            </a:r>
            <a:r>
              <a:rPr lang="es-ES_tradnl" sz="1600" dirty="0" err="1"/>
              <a:t>лексики</a:t>
            </a:r>
            <a:r>
              <a:rPr lang="es-ES_tradnl" sz="1600" dirty="0" smtClean="0"/>
              <a:t>.</a:t>
            </a:r>
          </a:p>
          <a:p>
            <a:r>
              <a:rPr lang="es-ES" sz="1600" b="1" dirty="0" err="1"/>
              <a:t>Центр</a:t>
            </a:r>
            <a:r>
              <a:rPr lang="es-ES" sz="1600" b="1" dirty="0"/>
              <a:t> </a:t>
            </a:r>
            <a:r>
              <a:rPr lang="es-ES" sz="1600" b="1" dirty="0" err="1"/>
              <a:t>обучения</a:t>
            </a:r>
            <a:r>
              <a:rPr lang="es-ES" sz="1600" b="1" dirty="0" smtClean="0"/>
              <a:t>.</a:t>
            </a:r>
            <a:endParaRPr lang="es-ES_tradnl" sz="1600" b="1" dirty="0"/>
          </a:p>
          <a:p>
            <a:r>
              <a:rPr lang="es-ES" sz="1600" dirty="0" err="1"/>
              <a:t>Качество</a:t>
            </a:r>
            <a:r>
              <a:rPr lang="es-ES" sz="1600" dirty="0"/>
              <a:t> </a:t>
            </a:r>
            <a:r>
              <a:rPr lang="es-ES" sz="1600" dirty="0" err="1"/>
              <a:t>обучения</a:t>
            </a:r>
            <a:r>
              <a:rPr lang="es-ES" sz="1600" dirty="0"/>
              <a:t> </a:t>
            </a:r>
            <a:r>
              <a:rPr lang="es-ES" sz="1600" dirty="0" err="1"/>
              <a:t>гарантировано</a:t>
            </a:r>
            <a:r>
              <a:rPr lang="es-ES" sz="1600" dirty="0"/>
              <a:t> </a:t>
            </a:r>
            <a:r>
              <a:rPr lang="es-ES" sz="1600" b="1" dirty="0"/>
              <a:t>International </a:t>
            </a:r>
            <a:r>
              <a:rPr lang="es-ES" sz="1600" b="1" dirty="0" err="1"/>
              <a:t>House</a:t>
            </a:r>
            <a:r>
              <a:rPr lang="es-ES" sz="1600" b="1" dirty="0"/>
              <a:t> Barcelona</a:t>
            </a:r>
            <a:r>
              <a:rPr lang="es-ES" sz="1600" dirty="0"/>
              <a:t> - </a:t>
            </a:r>
            <a:r>
              <a:rPr lang="es-ES" sz="1600" dirty="0" err="1"/>
              <a:t>центром</a:t>
            </a:r>
            <a:r>
              <a:rPr lang="es-ES" sz="1600" dirty="0"/>
              <a:t>, </a:t>
            </a:r>
            <a:r>
              <a:rPr lang="es-ES" sz="1600" dirty="0" err="1"/>
              <a:t>который</a:t>
            </a:r>
            <a:r>
              <a:rPr lang="es-ES" sz="1600" dirty="0"/>
              <a:t> </a:t>
            </a:r>
            <a:r>
              <a:rPr lang="es-ES" sz="1600" dirty="0" err="1"/>
              <a:t>с</a:t>
            </a:r>
            <a:r>
              <a:rPr lang="es-ES" sz="1600" dirty="0"/>
              <a:t> 1972 </a:t>
            </a:r>
            <a:r>
              <a:rPr lang="es-ES" sz="1600" dirty="0" err="1"/>
              <a:t>года</a:t>
            </a:r>
            <a:r>
              <a:rPr lang="es-ES" sz="1600" dirty="0"/>
              <a:t> </a:t>
            </a:r>
            <a:r>
              <a:rPr lang="es-ES" sz="1600" dirty="0" err="1"/>
              <a:t>заслужил</a:t>
            </a:r>
            <a:r>
              <a:rPr lang="es-ES" sz="1600" dirty="0"/>
              <a:t> </a:t>
            </a:r>
            <a:r>
              <a:rPr lang="es-ES" sz="1600" dirty="0" err="1"/>
              <a:t>отличную</a:t>
            </a:r>
            <a:r>
              <a:rPr lang="es-ES" sz="1600" dirty="0"/>
              <a:t> </a:t>
            </a:r>
            <a:r>
              <a:rPr lang="es-ES" sz="1600" dirty="0" err="1"/>
              <a:t>репутацию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сфере</a:t>
            </a:r>
            <a:r>
              <a:rPr lang="es-ES" sz="1600" dirty="0"/>
              <a:t> </a:t>
            </a:r>
            <a:r>
              <a:rPr lang="es-ES" sz="1600" dirty="0" err="1"/>
              <a:t>лингвистического</a:t>
            </a:r>
            <a:r>
              <a:rPr lang="es-ES" sz="1600" dirty="0"/>
              <a:t> </a:t>
            </a:r>
            <a:r>
              <a:rPr lang="es-ES" sz="1600" dirty="0" err="1"/>
              <a:t>образования</a:t>
            </a:r>
            <a:r>
              <a:rPr lang="es-ES" sz="1600" dirty="0"/>
              <a:t>. </a:t>
            </a:r>
            <a:r>
              <a:rPr lang="es-ES" sz="1600" dirty="0" err="1"/>
              <a:t>Это</a:t>
            </a:r>
            <a:r>
              <a:rPr lang="es-ES" sz="1600" dirty="0"/>
              <a:t> </a:t>
            </a:r>
            <a:r>
              <a:rPr lang="es-ES" sz="1600" dirty="0" err="1"/>
              <a:t>единственный</a:t>
            </a:r>
            <a:r>
              <a:rPr lang="es-ES" sz="1600" dirty="0"/>
              <a:t> </a:t>
            </a:r>
            <a:r>
              <a:rPr lang="es-ES" sz="1600" dirty="0" err="1"/>
              <a:t>центр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Барселоне</a:t>
            </a:r>
            <a:r>
              <a:rPr lang="es-ES" sz="1600" dirty="0"/>
              <a:t> </a:t>
            </a:r>
            <a:r>
              <a:rPr lang="es-ES" sz="1600" dirty="0" err="1"/>
              <a:t>имеющий</a:t>
            </a:r>
            <a:r>
              <a:rPr lang="es-ES" sz="1600" dirty="0"/>
              <a:t> 3 </a:t>
            </a:r>
            <a:r>
              <a:rPr lang="es-ES" sz="1600" dirty="0" err="1"/>
              <a:t>знака</a:t>
            </a:r>
            <a:r>
              <a:rPr lang="es-ES" sz="1600" dirty="0"/>
              <a:t> </a:t>
            </a:r>
            <a:r>
              <a:rPr lang="es-ES" sz="1600" dirty="0" err="1"/>
              <a:t>качества</a:t>
            </a:r>
            <a:r>
              <a:rPr lang="es-ES" sz="1600" dirty="0"/>
              <a:t> </a:t>
            </a:r>
            <a:r>
              <a:rPr lang="es-ES" sz="1600" dirty="0" err="1"/>
              <a:t>наиболее</a:t>
            </a:r>
            <a:r>
              <a:rPr lang="es-ES" sz="1600" dirty="0"/>
              <a:t> </a:t>
            </a:r>
            <a:r>
              <a:rPr lang="es-ES" sz="1600" dirty="0" err="1"/>
              <a:t>важных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этой</a:t>
            </a:r>
            <a:r>
              <a:rPr lang="es-ES" sz="1600" dirty="0"/>
              <a:t> </a:t>
            </a:r>
            <a:r>
              <a:rPr lang="es-ES" sz="1600" dirty="0" err="1"/>
              <a:t>области</a:t>
            </a:r>
            <a:r>
              <a:rPr lang="es-ES" sz="1600" dirty="0"/>
              <a:t>: EQUALS, Instituto Cervantes, CEELE</a:t>
            </a:r>
            <a:endParaRPr lang="es-ES_tradnl" sz="1600" dirty="0"/>
          </a:p>
          <a:p>
            <a:r>
              <a:rPr lang="es-ES" sz="1600" dirty="0" err="1"/>
              <a:t>Языковая</a:t>
            </a:r>
            <a:r>
              <a:rPr lang="es-ES" sz="1600" dirty="0"/>
              <a:t> </a:t>
            </a:r>
            <a:r>
              <a:rPr lang="es-ES" sz="1600" dirty="0" err="1"/>
              <a:t>школа</a:t>
            </a:r>
            <a:r>
              <a:rPr lang="es-ES" sz="1600" dirty="0"/>
              <a:t> </a:t>
            </a:r>
            <a:r>
              <a:rPr lang="es-ES" sz="1600" dirty="0" err="1"/>
              <a:t>находится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центре</a:t>
            </a:r>
            <a:r>
              <a:rPr lang="es-ES" sz="1600" dirty="0"/>
              <a:t> </a:t>
            </a:r>
            <a:r>
              <a:rPr lang="es-ES" sz="1600" dirty="0" err="1"/>
              <a:t>Барселоны</a:t>
            </a:r>
            <a:r>
              <a:rPr lang="es-ES" sz="1600" dirty="0"/>
              <a:t>, </a:t>
            </a:r>
            <a:r>
              <a:rPr lang="es-ES" sz="1600" dirty="0" err="1"/>
              <a:t>всего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5 </a:t>
            </a:r>
            <a:r>
              <a:rPr lang="es-ES" sz="1600" dirty="0" err="1"/>
              <a:t>минутах</a:t>
            </a:r>
            <a:r>
              <a:rPr lang="es-ES" sz="1600" dirty="0"/>
              <a:t> </a:t>
            </a:r>
            <a:r>
              <a:rPr lang="es-ES" sz="1600" dirty="0" err="1"/>
              <a:t>от</a:t>
            </a:r>
            <a:r>
              <a:rPr lang="es-ES" sz="1600" dirty="0"/>
              <a:t> </a:t>
            </a:r>
            <a:r>
              <a:rPr lang="es-ES" sz="1600" dirty="0" err="1"/>
              <a:t>главной</a:t>
            </a:r>
            <a:r>
              <a:rPr lang="es-ES" sz="1600" dirty="0"/>
              <a:t> </a:t>
            </a:r>
            <a:r>
              <a:rPr lang="es-ES" sz="1600" dirty="0" err="1"/>
              <a:t>площади</a:t>
            </a:r>
            <a:r>
              <a:rPr lang="es-ES" sz="1600" dirty="0"/>
              <a:t> </a:t>
            </a:r>
            <a:r>
              <a:rPr lang="es-ES" sz="1600" dirty="0" err="1"/>
              <a:t>Каталунья</a:t>
            </a:r>
            <a:r>
              <a:rPr lang="es-ES" sz="1600" dirty="0"/>
              <a:t> </a:t>
            </a:r>
            <a:r>
              <a:rPr lang="es-ES" sz="1600" dirty="0" err="1"/>
              <a:t>и</a:t>
            </a:r>
            <a:r>
              <a:rPr lang="es-ES" sz="1600" dirty="0"/>
              <a:t> </a:t>
            </a:r>
            <a:r>
              <a:rPr lang="es-ES" sz="1600" dirty="0" err="1"/>
              <a:t>Рамблас</a:t>
            </a:r>
            <a:r>
              <a:rPr lang="es-ES" sz="1600" dirty="0"/>
              <a:t>. </a:t>
            </a:r>
            <a:r>
              <a:rPr lang="es-ES" sz="1600" dirty="0" err="1"/>
              <a:t>Здание</a:t>
            </a:r>
            <a:r>
              <a:rPr lang="es-ES" sz="1600" dirty="0"/>
              <a:t> </a:t>
            </a:r>
            <a:r>
              <a:rPr lang="es-ES" sz="1600" dirty="0" err="1"/>
              <a:t>имеет</a:t>
            </a:r>
            <a:r>
              <a:rPr lang="es-ES" sz="1600" dirty="0"/>
              <a:t> 6 </a:t>
            </a:r>
            <a:r>
              <a:rPr lang="es-ES" sz="1600" dirty="0" err="1"/>
              <a:t>этажей</a:t>
            </a:r>
            <a:r>
              <a:rPr lang="es-ES" sz="1600" dirty="0"/>
              <a:t>, 42 </a:t>
            </a:r>
            <a:r>
              <a:rPr lang="es-ES" sz="1600" dirty="0" err="1"/>
              <a:t>аудитории</a:t>
            </a:r>
            <a:r>
              <a:rPr lang="es-ES" sz="1600" dirty="0"/>
              <a:t>, </a:t>
            </a:r>
            <a:r>
              <a:rPr lang="es-ES" sz="1600" dirty="0" err="1"/>
              <a:t>библиотеку</a:t>
            </a:r>
            <a:r>
              <a:rPr lang="es-ES" sz="1600" dirty="0"/>
              <a:t>, </a:t>
            </a:r>
            <a:r>
              <a:rPr lang="es-ES" sz="1600" dirty="0" err="1"/>
              <a:t>интернет</a:t>
            </a:r>
            <a:r>
              <a:rPr lang="es-ES" sz="1600" dirty="0"/>
              <a:t> </a:t>
            </a:r>
            <a:r>
              <a:rPr lang="es-ES" sz="1600" dirty="0" err="1"/>
              <a:t>зал</a:t>
            </a:r>
            <a:r>
              <a:rPr lang="es-ES" sz="1600" dirty="0"/>
              <a:t>, </a:t>
            </a:r>
            <a:r>
              <a:rPr lang="es-ES" sz="1600" dirty="0" err="1"/>
              <a:t>кафе</a:t>
            </a:r>
            <a:r>
              <a:rPr lang="es-ES" sz="1600" dirty="0"/>
              <a:t>.</a:t>
            </a:r>
            <a:endParaRPr lang="es-ES_tradnl" sz="1600" dirty="0"/>
          </a:p>
          <a:p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56031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4194" y="395892"/>
            <a:ext cx="72904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err="1"/>
              <a:t>Также</a:t>
            </a:r>
            <a:r>
              <a:rPr lang="es-ES" sz="1600" dirty="0"/>
              <a:t> </a:t>
            </a:r>
            <a:r>
              <a:rPr lang="es-ES" sz="1600" dirty="0" err="1"/>
              <a:t>включена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стоимость</a:t>
            </a:r>
            <a:r>
              <a:rPr lang="es-ES" sz="1600" dirty="0"/>
              <a:t> </a:t>
            </a:r>
            <a:r>
              <a:rPr lang="es-ES" sz="1600" b="1" i="1" dirty="0" err="1"/>
              <a:t>культурная</a:t>
            </a:r>
            <a:r>
              <a:rPr lang="es-ES" sz="1600" b="1" i="1" dirty="0"/>
              <a:t> </a:t>
            </a:r>
            <a:r>
              <a:rPr lang="es-ES" sz="1600" b="1" i="1" dirty="0" err="1"/>
              <a:t>программа</a:t>
            </a:r>
            <a:r>
              <a:rPr lang="es-ES" sz="1600" b="1" i="1" dirty="0"/>
              <a:t> </a:t>
            </a:r>
            <a:r>
              <a:rPr lang="es-ES" sz="1600" dirty="0" err="1"/>
              <a:t>для</a:t>
            </a:r>
            <a:r>
              <a:rPr lang="es-ES" sz="1600" dirty="0"/>
              <a:t> </a:t>
            </a:r>
            <a:r>
              <a:rPr lang="es-ES" sz="1600" dirty="0" err="1"/>
              <a:t>студентов</a:t>
            </a:r>
            <a:r>
              <a:rPr lang="es-ES" sz="1600" dirty="0"/>
              <a:t> </a:t>
            </a:r>
            <a:r>
              <a:rPr lang="es-ES" sz="1600" dirty="0" err="1"/>
              <a:t>во</a:t>
            </a:r>
            <a:r>
              <a:rPr lang="es-ES" sz="1600" dirty="0"/>
              <a:t> </a:t>
            </a:r>
            <a:r>
              <a:rPr lang="es-ES" sz="1600" dirty="0" err="1"/>
              <a:t>сторой</a:t>
            </a:r>
            <a:r>
              <a:rPr lang="es-ES" sz="1600" dirty="0"/>
              <a:t> </a:t>
            </a:r>
            <a:r>
              <a:rPr lang="es-ES" sz="1600" dirty="0" err="1"/>
              <a:t>половине</a:t>
            </a:r>
            <a:r>
              <a:rPr lang="es-ES" sz="1600" dirty="0"/>
              <a:t> </a:t>
            </a:r>
            <a:r>
              <a:rPr lang="es-ES" sz="1600" dirty="0" err="1"/>
              <a:t>дня</a:t>
            </a:r>
            <a:r>
              <a:rPr lang="es-ES" sz="1600" dirty="0"/>
              <a:t> </a:t>
            </a:r>
            <a:r>
              <a:rPr lang="es-ES" sz="1600" dirty="0" err="1"/>
              <a:t>после</a:t>
            </a:r>
            <a:r>
              <a:rPr lang="es-ES" sz="1600" dirty="0"/>
              <a:t> </a:t>
            </a:r>
            <a:r>
              <a:rPr lang="es-ES" sz="1600" dirty="0" err="1"/>
              <a:t>занятий</a:t>
            </a:r>
            <a:r>
              <a:rPr lang="es-ES" sz="1600" dirty="0"/>
              <a:t>, </a:t>
            </a:r>
            <a:r>
              <a:rPr lang="es-ES" sz="1600" dirty="0" err="1"/>
              <a:t>которая</a:t>
            </a:r>
            <a:r>
              <a:rPr lang="es-ES" sz="1600" dirty="0"/>
              <a:t> </a:t>
            </a:r>
            <a:r>
              <a:rPr lang="es-ES" sz="1600" dirty="0" err="1"/>
              <a:t>позволит</a:t>
            </a:r>
            <a:r>
              <a:rPr lang="es-ES" sz="1600" dirty="0"/>
              <a:t> </a:t>
            </a:r>
            <a:r>
              <a:rPr lang="es-ES" sz="1600" dirty="0" err="1"/>
              <a:t>ознакомиться</a:t>
            </a:r>
            <a:r>
              <a:rPr lang="es-ES" sz="1600" dirty="0"/>
              <a:t> </a:t>
            </a:r>
            <a:r>
              <a:rPr lang="es-ES" sz="1600" dirty="0" err="1"/>
              <a:t>с</a:t>
            </a:r>
            <a:r>
              <a:rPr lang="es-ES" sz="1600" dirty="0"/>
              <a:t> </a:t>
            </a:r>
            <a:r>
              <a:rPr lang="es-ES" sz="1600" dirty="0" err="1"/>
              <a:t>основными</a:t>
            </a:r>
            <a:r>
              <a:rPr lang="es-ES" sz="1600" dirty="0"/>
              <a:t> </a:t>
            </a:r>
            <a:r>
              <a:rPr lang="es-ES" sz="1600" dirty="0" err="1"/>
              <a:t>достопримечательностями</a:t>
            </a:r>
            <a:r>
              <a:rPr lang="es-ES" sz="1600" dirty="0"/>
              <a:t> </a:t>
            </a:r>
            <a:r>
              <a:rPr lang="es-ES" sz="1600" dirty="0" err="1"/>
              <a:t>города</a:t>
            </a:r>
            <a:r>
              <a:rPr lang="es-ES" sz="1600" dirty="0"/>
              <a:t>. </a:t>
            </a:r>
            <a:r>
              <a:rPr lang="es-ES" sz="1600" dirty="0" err="1"/>
              <a:t>Студенты</a:t>
            </a:r>
            <a:r>
              <a:rPr lang="es-ES" sz="1600" dirty="0"/>
              <a:t> </a:t>
            </a:r>
            <a:r>
              <a:rPr lang="es-ES" sz="1600" dirty="0" err="1"/>
              <a:t>оплачивают</a:t>
            </a:r>
            <a:r>
              <a:rPr lang="es-ES" sz="1600" dirty="0"/>
              <a:t> </a:t>
            </a:r>
            <a:r>
              <a:rPr lang="es-ES" sz="1600" dirty="0" err="1"/>
              <a:t>только</a:t>
            </a:r>
            <a:r>
              <a:rPr lang="es-ES" sz="1600" dirty="0"/>
              <a:t> </a:t>
            </a:r>
            <a:r>
              <a:rPr lang="es-ES" sz="1600" dirty="0" err="1"/>
              <a:t>транспорт</a:t>
            </a:r>
            <a:r>
              <a:rPr lang="es-ES" sz="1600" dirty="0"/>
              <a:t> </a:t>
            </a:r>
            <a:r>
              <a:rPr lang="es-ES" sz="1600" dirty="0" err="1"/>
              <a:t>а</a:t>
            </a:r>
            <a:r>
              <a:rPr lang="es-ES" sz="1600" dirty="0"/>
              <a:t> </a:t>
            </a:r>
            <a:r>
              <a:rPr lang="es-ES" sz="1600" dirty="0" err="1"/>
              <a:t>также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некоторых</a:t>
            </a:r>
            <a:r>
              <a:rPr lang="es-ES" sz="1600" dirty="0"/>
              <a:t> </a:t>
            </a:r>
            <a:r>
              <a:rPr lang="es-ES" sz="1600" dirty="0" err="1"/>
              <a:t>случаях</a:t>
            </a:r>
            <a:r>
              <a:rPr lang="es-ES" sz="1600" dirty="0"/>
              <a:t> </a:t>
            </a:r>
            <a:r>
              <a:rPr lang="es-ES" sz="1600" dirty="0" err="1"/>
              <a:t>билет</a:t>
            </a:r>
            <a:r>
              <a:rPr lang="es-ES" sz="1600" dirty="0"/>
              <a:t>, </a:t>
            </a:r>
            <a:r>
              <a:rPr lang="es-ES" sz="1600" dirty="0" err="1"/>
              <a:t>основное</a:t>
            </a:r>
            <a:r>
              <a:rPr lang="es-ES" sz="1600" dirty="0"/>
              <a:t> </a:t>
            </a:r>
            <a:r>
              <a:rPr lang="es-ES" sz="1600" dirty="0" err="1"/>
              <a:t>же</a:t>
            </a:r>
            <a:r>
              <a:rPr lang="es-ES" sz="1600" dirty="0"/>
              <a:t> </a:t>
            </a:r>
            <a:r>
              <a:rPr lang="es-ES" sz="1600" dirty="0" err="1"/>
              <a:t>большинство</a:t>
            </a:r>
            <a:r>
              <a:rPr lang="es-ES" sz="1600" dirty="0"/>
              <a:t> </a:t>
            </a:r>
            <a:r>
              <a:rPr lang="es-ES" sz="1600" dirty="0" err="1"/>
              <a:t>пунктов</a:t>
            </a:r>
            <a:r>
              <a:rPr lang="es-ES" sz="1600" dirty="0"/>
              <a:t> </a:t>
            </a:r>
            <a:r>
              <a:rPr lang="es-ES" sz="1600" dirty="0" err="1"/>
              <a:t>культурной</a:t>
            </a:r>
            <a:r>
              <a:rPr lang="es-ES" sz="1600" dirty="0"/>
              <a:t> </a:t>
            </a:r>
            <a:r>
              <a:rPr lang="es-ES" sz="1600" dirty="0" err="1"/>
              <a:t>программы</a:t>
            </a:r>
            <a:r>
              <a:rPr lang="es-ES" sz="1600" dirty="0"/>
              <a:t> </a:t>
            </a:r>
            <a:r>
              <a:rPr lang="es-ES" sz="1600" dirty="0" err="1"/>
              <a:t>являются</a:t>
            </a:r>
            <a:r>
              <a:rPr lang="es-ES" sz="1600" dirty="0"/>
              <a:t> </a:t>
            </a:r>
            <a:r>
              <a:rPr lang="es-ES" sz="1600" dirty="0" err="1"/>
              <a:t>бесплатными</a:t>
            </a:r>
            <a:r>
              <a:rPr lang="es-ES" sz="1600" dirty="0"/>
              <a:t>.  </a:t>
            </a:r>
            <a:endParaRPr lang="es-ES" sz="1600" dirty="0" smtClean="0"/>
          </a:p>
          <a:p>
            <a:endParaRPr lang="es-ES_tradnl" sz="1600" dirty="0"/>
          </a:p>
          <a:p>
            <a:r>
              <a:rPr lang="es-ES" sz="1600" dirty="0" err="1"/>
              <a:t>Для</a:t>
            </a:r>
            <a:r>
              <a:rPr lang="es-ES" sz="1600" dirty="0"/>
              <a:t> </a:t>
            </a:r>
            <a:r>
              <a:rPr lang="es-ES" sz="1600" dirty="0" err="1"/>
              <a:t>тех</a:t>
            </a:r>
            <a:r>
              <a:rPr lang="es-ES" sz="1600" dirty="0"/>
              <a:t> </a:t>
            </a:r>
            <a:r>
              <a:rPr lang="es-ES" sz="1600" dirty="0" err="1"/>
              <a:t>студентов</a:t>
            </a:r>
            <a:r>
              <a:rPr lang="es-ES" sz="1600" dirty="0"/>
              <a:t>, </a:t>
            </a:r>
            <a:r>
              <a:rPr lang="es-ES" sz="1600" dirty="0" err="1"/>
              <a:t>которые</a:t>
            </a:r>
            <a:r>
              <a:rPr lang="es-ES" sz="1600" dirty="0"/>
              <a:t> </a:t>
            </a:r>
            <a:r>
              <a:rPr lang="es-ES" sz="1600" dirty="0" err="1"/>
              <a:t>желают</a:t>
            </a:r>
            <a:r>
              <a:rPr lang="es-ES" sz="1600" dirty="0"/>
              <a:t> </a:t>
            </a:r>
            <a:r>
              <a:rPr lang="es-ES" sz="1600" dirty="0" err="1"/>
              <a:t>продолжить</a:t>
            </a:r>
            <a:r>
              <a:rPr lang="es-ES" sz="1600" dirty="0"/>
              <a:t> </a:t>
            </a:r>
            <a:r>
              <a:rPr lang="es-ES" sz="1600" dirty="0" err="1"/>
              <a:t>самостоятельное</a:t>
            </a:r>
            <a:r>
              <a:rPr lang="es-ES" sz="1600" dirty="0"/>
              <a:t> </a:t>
            </a:r>
            <a:r>
              <a:rPr lang="es-ES" sz="1600" dirty="0" err="1"/>
              <a:t>обучение</a:t>
            </a:r>
            <a:r>
              <a:rPr lang="es-ES" sz="1600" dirty="0"/>
              <a:t> </a:t>
            </a:r>
            <a:r>
              <a:rPr lang="es-ES" sz="1600" dirty="0" err="1"/>
              <a:t>по</a:t>
            </a:r>
            <a:r>
              <a:rPr lang="es-ES" sz="1600" dirty="0"/>
              <a:t> </a:t>
            </a:r>
            <a:r>
              <a:rPr lang="es-ES" sz="1600" dirty="0" err="1"/>
              <a:t>окончании</a:t>
            </a:r>
            <a:r>
              <a:rPr lang="es-ES" sz="1600" dirty="0"/>
              <a:t> </a:t>
            </a:r>
            <a:r>
              <a:rPr lang="es-ES" sz="1600" dirty="0" err="1"/>
              <a:t>занятия</a:t>
            </a:r>
            <a:r>
              <a:rPr lang="es-ES" sz="1600" dirty="0"/>
              <a:t>, </a:t>
            </a:r>
            <a:r>
              <a:rPr lang="es-ES" sz="1600" dirty="0" err="1"/>
              <a:t>могут</a:t>
            </a:r>
            <a:r>
              <a:rPr lang="es-ES" sz="1600" dirty="0"/>
              <a:t> </a:t>
            </a:r>
            <a:r>
              <a:rPr lang="es-ES" sz="1600" dirty="0" err="1"/>
              <a:t>использовать</a:t>
            </a:r>
            <a:r>
              <a:rPr lang="es-ES" sz="1600" dirty="0"/>
              <a:t> </a:t>
            </a:r>
            <a:r>
              <a:rPr lang="es-ES" sz="1600" dirty="0" err="1"/>
              <a:t>все</a:t>
            </a:r>
            <a:r>
              <a:rPr lang="es-ES" sz="1600" dirty="0"/>
              <a:t> </a:t>
            </a:r>
            <a:r>
              <a:rPr lang="es-ES" sz="1600" dirty="0" err="1"/>
              <a:t>интерактивные</a:t>
            </a:r>
            <a:r>
              <a:rPr lang="es-ES" sz="1600" dirty="0"/>
              <a:t> </a:t>
            </a:r>
            <a:r>
              <a:rPr lang="es-ES" sz="1600" dirty="0" err="1"/>
              <a:t>средства</a:t>
            </a:r>
            <a:r>
              <a:rPr lang="es-ES" sz="1600" dirty="0"/>
              <a:t>, </a:t>
            </a:r>
            <a:r>
              <a:rPr lang="es-ES" sz="1600" dirty="0" err="1"/>
              <a:t>доступные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интернет</a:t>
            </a:r>
            <a:r>
              <a:rPr lang="es-ES" sz="1600" dirty="0"/>
              <a:t> </a:t>
            </a:r>
            <a:r>
              <a:rPr lang="es-ES" sz="1600" dirty="0" err="1"/>
              <a:t>зале</a:t>
            </a:r>
            <a:r>
              <a:rPr lang="es-ES" sz="1600" dirty="0"/>
              <a:t> (</a:t>
            </a:r>
            <a:r>
              <a:rPr lang="es-ES" sz="1600" dirty="0" err="1"/>
              <a:t>бесплатно</a:t>
            </a:r>
            <a:r>
              <a:rPr lang="es-ES" sz="1600" dirty="0"/>
              <a:t>).</a:t>
            </a:r>
            <a:endParaRPr lang="es-ES_tradnl" sz="1600" dirty="0"/>
          </a:p>
          <a:p>
            <a:r>
              <a:rPr lang="es-ES" sz="1600" dirty="0" err="1"/>
              <a:t>Также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течение</a:t>
            </a:r>
            <a:r>
              <a:rPr lang="es-ES" sz="1600" dirty="0"/>
              <a:t> </a:t>
            </a:r>
            <a:r>
              <a:rPr lang="es-ES" sz="1600" dirty="0" err="1"/>
              <a:t>всего</a:t>
            </a:r>
            <a:r>
              <a:rPr lang="es-ES" sz="1600" dirty="0"/>
              <a:t> </a:t>
            </a:r>
            <a:r>
              <a:rPr lang="es-ES" sz="1600" dirty="0" err="1"/>
              <a:t>периода</a:t>
            </a:r>
            <a:r>
              <a:rPr lang="es-ES" sz="1600" dirty="0"/>
              <a:t> </a:t>
            </a:r>
            <a:r>
              <a:rPr lang="es-ES" sz="1600" dirty="0" err="1"/>
              <a:t>обучения</a:t>
            </a:r>
            <a:r>
              <a:rPr lang="es-ES" sz="1600" dirty="0"/>
              <a:t> </a:t>
            </a:r>
            <a:r>
              <a:rPr lang="es-ES" sz="1600" dirty="0" err="1"/>
              <a:t>студенты</a:t>
            </a:r>
            <a:r>
              <a:rPr lang="es-ES" sz="1600" dirty="0"/>
              <a:t> </a:t>
            </a:r>
            <a:r>
              <a:rPr lang="es-ES" sz="1600" dirty="0" err="1"/>
              <a:t>получают</a:t>
            </a:r>
            <a:r>
              <a:rPr lang="es-ES" sz="1600" dirty="0"/>
              <a:t> </a:t>
            </a:r>
            <a:r>
              <a:rPr lang="es-ES" sz="1600" dirty="0" err="1"/>
              <a:t>все</a:t>
            </a:r>
            <a:r>
              <a:rPr lang="es-ES" sz="1600" dirty="0"/>
              <a:t> </a:t>
            </a:r>
            <a:r>
              <a:rPr lang="es-ES" sz="1600" dirty="0" err="1"/>
              <a:t>необходимые</a:t>
            </a:r>
            <a:r>
              <a:rPr lang="es-ES" sz="1600" dirty="0"/>
              <a:t> </a:t>
            </a:r>
            <a:r>
              <a:rPr lang="es-ES" sz="1600" dirty="0" err="1"/>
              <a:t>педагогические</a:t>
            </a:r>
            <a:r>
              <a:rPr lang="es-ES" sz="1600" dirty="0"/>
              <a:t> </a:t>
            </a:r>
            <a:r>
              <a:rPr lang="es-ES" sz="1600" dirty="0" err="1"/>
              <a:t>консультации</a:t>
            </a:r>
            <a:r>
              <a:rPr lang="es-ES" sz="1600" dirty="0"/>
              <a:t> </a:t>
            </a:r>
            <a:r>
              <a:rPr lang="es-ES" sz="1600" dirty="0" err="1"/>
              <a:t>для</a:t>
            </a:r>
            <a:r>
              <a:rPr lang="es-ES" sz="1600" dirty="0"/>
              <a:t> </a:t>
            </a:r>
            <a:r>
              <a:rPr lang="es-ES" sz="1600" dirty="0" err="1"/>
              <a:t>достижения</a:t>
            </a:r>
            <a:r>
              <a:rPr lang="es-ES" sz="1600" dirty="0"/>
              <a:t> </a:t>
            </a:r>
            <a:r>
              <a:rPr lang="es-ES" sz="1600" dirty="0" err="1"/>
              <a:t>наилучшего</a:t>
            </a:r>
            <a:r>
              <a:rPr lang="es-ES" sz="1600" dirty="0"/>
              <a:t> </a:t>
            </a:r>
            <a:r>
              <a:rPr lang="es-ES" sz="1600" dirty="0" err="1"/>
              <a:t>результата</a:t>
            </a:r>
            <a:r>
              <a:rPr lang="es-ES" sz="1600" dirty="0" smtClean="0"/>
              <a:t>.</a:t>
            </a:r>
          </a:p>
          <a:p>
            <a:endParaRPr lang="es-ES_tradnl" sz="1600" dirty="0"/>
          </a:p>
          <a:p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конце</a:t>
            </a:r>
            <a:r>
              <a:rPr lang="es-ES" sz="1600" dirty="0"/>
              <a:t> </a:t>
            </a:r>
            <a:r>
              <a:rPr lang="es-ES" sz="1600" dirty="0" err="1"/>
              <a:t>программы</a:t>
            </a:r>
            <a:r>
              <a:rPr lang="es-ES" sz="1600" dirty="0"/>
              <a:t> </a:t>
            </a:r>
            <a:r>
              <a:rPr lang="es-ES" sz="1600" dirty="0" err="1"/>
              <a:t>студенты</a:t>
            </a:r>
            <a:r>
              <a:rPr lang="es-ES" sz="1600" dirty="0"/>
              <a:t> </a:t>
            </a:r>
            <a:r>
              <a:rPr lang="es-ES" sz="1600" dirty="0" err="1"/>
              <a:t>получают</a:t>
            </a:r>
            <a:r>
              <a:rPr lang="es-ES" sz="1600" dirty="0"/>
              <a:t> </a:t>
            </a:r>
            <a:r>
              <a:rPr lang="es-ES" sz="1600" b="1" dirty="0" err="1"/>
              <a:t>Сертификат</a:t>
            </a:r>
            <a:r>
              <a:rPr lang="es-ES" sz="1600" b="1" dirty="0"/>
              <a:t> International </a:t>
            </a:r>
            <a:r>
              <a:rPr lang="es-ES" sz="1600" b="1" dirty="0" err="1"/>
              <a:t>House</a:t>
            </a:r>
            <a:r>
              <a:rPr lang="es-ES" sz="1600" b="1" dirty="0"/>
              <a:t> Barcelona,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котором</a:t>
            </a:r>
            <a:r>
              <a:rPr lang="es-ES" sz="1600" dirty="0"/>
              <a:t> </a:t>
            </a:r>
            <a:r>
              <a:rPr lang="es-ES" sz="1600" dirty="0" err="1"/>
              <a:t>отображено</a:t>
            </a:r>
            <a:r>
              <a:rPr lang="es-ES" sz="1600" dirty="0"/>
              <a:t> </a:t>
            </a:r>
            <a:r>
              <a:rPr lang="es-ES" sz="1600" dirty="0" err="1"/>
              <a:t>количество</a:t>
            </a:r>
            <a:r>
              <a:rPr lang="es-ES" sz="1600" dirty="0"/>
              <a:t> </a:t>
            </a:r>
            <a:r>
              <a:rPr lang="es-ES" sz="1600" dirty="0" err="1"/>
              <a:t>часов</a:t>
            </a:r>
            <a:r>
              <a:rPr lang="es-ES" sz="1600" dirty="0"/>
              <a:t> </a:t>
            </a:r>
            <a:r>
              <a:rPr lang="es-ES" sz="1600" dirty="0" err="1"/>
              <a:t>курса</a:t>
            </a:r>
            <a:r>
              <a:rPr lang="es-ES" sz="1600" dirty="0"/>
              <a:t> </a:t>
            </a:r>
            <a:r>
              <a:rPr lang="es-ES" sz="1600" dirty="0" err="1"/>
              <a:t>и</a:t>
            </a:r>
            <a:r>
              <a:rPr lang="es-ES" sz="1600" dirty="0"/>
              <a:t> </a:t>
            </a:r>
            <a:r>
              <a:rPr lang="es-ES" sz="1600" dirty="0" err="1"/>
              <a:t>полученный</a:t>
            </a:r>
            <a:r>
              <a:rPr lang="es-ES" sz="1600" dirty="0"/>
              <a:t> </a:t>
            </a:r>
            <a:r>
              <a:rPr lang="es-ES" sz="1600" dirty="0" err="1"/>
              <a:t>уровень</a:t>
            </a:r>
            <a:r>
              <a:rPr lang="es-ES" sz="1600" dirty="0"/>
              <a:t> </a:t>
            </a:r>
            <a:r>
              <a:rPr lang="es-ES" sz="1600" dirty="0" err="1"/>
              <a:t>в</a:t>
            </a:r>
            <a:r>
              <a:rPr lang="es-ES" sz="1600" dirty="0"/>
              <a:t> </a:t>
            </a:r>
            <a:r>
              <a:rPr lang="es-ES" sz="1600" dirty="0" err="1"/>
              <a:t>соответствии</a:t>
            </a:r>
            <a:r>
              <a:rPr lang="es-ES" sz="1600" dirty="0"/>
              <a:t> </a:t>
            </a:r>
            <a:r>
              <a:rPr lang="es-ES" sz="1600" b="1" dirty="0" err="1"/>
              <a:t>с</a:t>
            </a:r>
            <a:r>
              <a:rPr lang="es-ES" sz="1600" b="1" dirty="0"/>
              <a:t> </a:t>
            </a:r>
            <a:r>
              <a:rPr lang="es-ES" sz="1600" b="1" dirty="0" err="1"/>
              <a:t>Европейским</a:t>
            </a:r>
            <a:r>
              <a:rPr lang="es-ES" sz="1600" b="1" dirty="0"/>
              <a:t> </a:t>
            </a:r>
            <a:r>
              <a:rPr lang="es-ES" sz="1600" b="1" dirty="0" err="1"/>
              <a:t>Лингвистическим</a:t>
            </a:r>
            <a:r>
              <a:rPr lang="es-ES" sz="1600" b="1" dirty="0"/>
              <a:t> </a:t>
            </a:r>
            <a:r>
              <a:rPr lang="es-ES" sz="1600" b="1" dirty="0" err="1"/>
              <a:t>Стандартом</a:t>
            </a:r>
            <a:r>
              <a:rPr lang="es-ES" sz="1600" b="1" dirty="0"/>
              <a:t>.</a:t>
            </a:r>
            <a:endParaRPr lang="es-ES_tradnl" sz="1600" b="1" dirty="0"/>
          </a:p>
        </p:txBody>
      </p:sp>
    </p:spTree>
    <p:extLst>
      <p:ext uri="{BB962C8B-B14F-4D97-AF65-F5344CB8AC3E}">
        <p14:creationId xmlns:p14="http://schemas.microsoft.com/office/powerpoint/2010/main" val="95500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437" y="230937"/>
            <a:ext cx="8593503" cy="674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 smtClean="0"/>
              <a:t>ФАЗА 2</a:t>
            </a:r>
            <a:r>
              <a:rPr lang="es-ES_tradnl" sz="1600" b="1" dirty="0"/>
              <a:t>: </a:t>
            </a:r>
            <a:r>
              <a:rPr lang="es-ES_tradnl" sz="1600" b="1" dirty="0" err="1"/>
              <a:t>специализированное</a:t>
            </a:r>
            <a:r>
              <a:rPr lang="es-ES_tradnl" sz="1600" b="1" dirty="0"/>
              <a:t> </a:t>
            </a:r>
            <a:r>
              <a:rPr lang="es-ES_tradnl" sz="1600" b="1" dirty="0" err="1"/>
              <a:t>обучение</a:t>
            </a:r>
            <a:r>
              <a:rPr lang="es-ES_tradnl" sz="1600" b="1" dirty="0"/>
              <a:t>.</a:t>
            </a:r>
            <a:endParaRPr lang="es-ES_tradnl" sz="1600" dirty="0"/>
          </a:p>
          <a:p>
            <a:r>
              <a:rPr lang="es-ES_tradnl" sz="1600" b="1" dirty="0"/>
              <a:t> </a:t>
            </a:r>
            <a:endParaRPr lang="es-ES_tradnl" sz="1600" dirty="0"/>
          </a:p>
          <a:p>
            <a:r>
              <a:rPr lang="es-ES_tradnl" sz="1600" b="1" i="1" dirty="0" err="1"/>
              <a:t>Специалист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в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футбольной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сфере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Уровень</a:t>
            </a:r>
            <a:r>
              <a:rPr lang="es-ES_tradnl" sz="1600" b="1" i="1" dirty="0"/>
              <a:t> 1 </a:t>
            </a:r>
            <a:r>
              <a:rPr lang="es-ES_tradnl" sz="1600" b="1" i="1" dirty="0" err="1"/>
              <a:t>и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уровень</a:t>
            </a:r>
            <a:r>
              <a:rPr lang="es-ES_tradnl" sz="1600" b="1" i="1" dirty="0"/>
              <a:t> 2/ </a:t>
            </a:r>
            <a:r>
              <a:rPr lang="es-ES_tradnl" sz="1600" b="1" i="1" dirty="0" err="1"/>
              <a:t>титул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Тренера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по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Футболу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Уровня</a:t>
            </a:r>
            <a:r>
              <a:rPr lang="es-ES_tradnl" sz="1600" b="1" i="1" dirty="0"/>
              <a:t> 1 </a:t>
            </a:r>
            <a:r>
              <a:rPr lang="es-ES_tradnl" sz="1600" b="1" i="1" dirty="0" err="1"/>
              <a:t>и</a:t>
            </a:r>
            <a:r>
              <a:rPr lang="es-ES_tradnl" sz="1600" b="1" i="1" dirty="0"/>
              <a:t> 2 - </a:t>
            </a:r>
            <a:r>
              <a:rPr lang="es-ES_tradnl" sz="1600" b="1" i="1" dirty="0" err="1"/>
              <a:t>подтвержденные</a:t>
            </a:r>
            <a:r>
              <a:rPr lang="es-ES_tradnl" sz="1600" dirty="0"/>
              <a:t> </a:t>
            </a:r>
            <a:r>
              <a:rPr lang="es-ES_tradnl" sz="1600" b="1" i="1" dirty="0" err="1"/>
              <a:t>Официальной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Испанской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Федерацией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Футбола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и</a:t>
            </a:r>
            <a:r>
              <a:rPr lang="es-ES_tradnl" sz="1600" b="1" i="1" dirty="0"/>
              <a:t> </a:t>
            </a:r>
            <a:r>
              <a:rPr lang="es-ES_tradnl" sz="1600" b="1" i="1" dirty="0" err="1"/>
              <a:t>лицензией</a:t>
            </a:r>
            <a:r>
              <a:rPr lang="es-ES_tradnl" sz="1600" b="1" i="1" dirty="0"/>
              <a:t> УЕФА - </a:t>
            </a:r>
            <a:r>
              <a:rPr lang="es-ES_tradnl" sz="1600" b="1" i="1" dirty="0" err="1"/>
              <a:t>А</a:t>
            </a:r>
            <a:r>
              <a:rPr lang="es-ES_tradnl" sz="1600" b="1" i="1" dirty="0" smtClean="0"/>
              <a:t>.</a:t>
            </a:r>
            <a:endParaRPr lang="es-ES_tradnl" sz="1600" dirty="0"/>
          </a:p>
          <a:p>
            <a:r>
              <a:rPr lang="es-ES_tradnl" sz="1600" b="1" i="1" dirty="0"/>
              <a:t> </a:t>
            </a:r>
            <a:endParaRPr lang="es-ES_tradnl" sz="1600" dirty="0" smtClean="0"/>
          </a:p>
          <a:p>
            <a:r>
              <a:rPr lang="es-ES_tradnl" sz="1600" dirty="0" err="1" smtClean="0"/>
              <a:t>Даты</a:t>
            </a:r>
            <a:r>
              <a:rPr lang="es-ES_tradnl" sz="1600" dirty="0" smtClean="0"/>
              <a:t>: </a:t>
            </a:r>
            <a:r>
              <a:rPr lang="es-ES_tradnl" sz="1600" dirty="0" err="1" smtClean="0"/>
              <a:t>Сентябрь</a:t>
            </a:r>
            <a:r>
              <a:rPr lang="es-ES_tradnl" sz="1600" dirty="0" smtClean="0"/>
              <a:t> 2014 - </a:t>
            </a:r>
            <a:r>
              <a:rPr lang="es-ES_tradnl" sz="1600" dirty="0" err="1" smtClean="0"/>
              <a:t>Июнь</a:t>
            </a:r>
            <a:r>
              <a:rPr lang="es-ES_tradnl" sz="1600" dirty="0" smtClean="0"/>
              <a:t> 2015 </a:t>
            </a:r>
            <a:r>
              <a:rPr lang="es-ES_tradnl" sz="1600" dirty="0" err="1" smtClean="0"/>
              <a:t>года</a:t>
            </a:r>
            <a:endParaRPr lang="es-ES_tradnl" sz="1600" dirty="0" smtClean="0"/>
          </a:p>
          <a:p>
            <a:r>
              <a:rPr lang="es-ES_tradnl" sz="1600" dirty="0" err="1" smtClean="0"/>
              <a:t>Время</a:t>
            </a:r>
            <a:r>
              <a:rPr lang="es-ES_tradnl" sz="1600" dirty="0" smtClean="0"/>
              <a:t> </a:t>
            </a:r>
            <a:r>
              <a:rPr lang="es-ES_tradnl" sz="1600" dirty="0" err="1"/>
              <a:t>занятий</a:t>
            </a:r>
            <a:r>
              <a:rPr lang="es-ES_tradnl" sz="1600" dirty="0"/>
              <a:t>: </a:t>
            </a:r>
            <a:r>
              <a:rPr lang="es-ES_tradnl" sz="1600" dirty="0" err="1"/>
              <a:t>С</a:t>
            </a:r>
            <a:r>
              <a:rPr lang="es-ES_tradnl" sz="1600" dirty="0"/>
              <a:t> 8 </a:t>
            </a:r>
            <a:r>
              <a:rPr lang="es-ES_tradnl" sz="1600" dirty="0" err="1"/>
              <a:t>до</a:t>
            </a:r>
            <a:r>
              <a:rPr lang="es-ES_tradnl" sz="1600" dirty="0"/>
              <a:t> 13.30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</a:t>
            </a:r>
            <a:r>
              <a:rPr lang="es-ES_tradnl" sz="1600" dirty="0"/>
              <a:t> 15 </a:t>
            </a:r>
            <a:r>
              <a:rPr lang="es-ES_tradnl" sz="1600" dirty="0" err="1"/>
              <a:t>до</a:t>
            </a:r>
            <a:r>
              <a:rPr lang="es-ES_tradnl" sz="1600" dirty="0"/>
              <a:t> 19.30</a:t>
            </a:r>
          </a:p>
          <a:p>
            <a:r>
              <a:rPr lang="es-ES_tradnl" sz="1600" dirty="0"/>
              <a:t> </a:t>
            </a:r>
          </a:p>
          <a:p>
            <a:r>
              <a:rPr lang="es-ES_tradnl" sz="1600" b="1" dirty="0" err="1"/>
              <a:t>Содержание</a:t>
            </a:r>
            <a:r>
              <a:rPr lang="es-ES_tradnl" sz="1600" b="1" dirty="0"/>
              <a:t> </a:t>
            </a:r>
            <a:r>
              <a:rPr lang="es-ES_tradnl" sz="1600" b="1" dirty="0" err="1"/>
              <a:t>курса</a:t>
            </a:r>
            <a:r>
              <a:rPr lang="es-ES_tradnl" sz="1600" b="1" dirty="0"/>
              <a:t>: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Основы</a:t>
            </a:r>
            <a:r>
              <a:rPr lang="es-ES_tradnl" sz="1600" dirty="0"/>
              <a:t> </a:t>
            </a:r>
            <a:r>
              <a:rPr lang="es-ES_tradnl" sz="1600" dirty="0" err="1"/>
              <a:t>анатомии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физиологии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спорте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Психопедагогические</a:t>
            </a:r>
            <a:r>
              <a:rPr lang="es-ES_tradnl" sz="1600" dirty="0"/>
              <a:t> </a:t>
            </a:r>
            <a:r>
              <a:rPr lang="es-ES_tradnl" sz="1600" dirty="0" err="1"/>
              <a:t>основы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тренировок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Спортивная</a:t>
            </a:r>
            <a:r>
              <a:rPr lang="es-ES_tradnl" sz="1600" dirty="0"/>
              <a:t> </a:t>
            </a:r>
            <a:r>
              <a:rPr lang="es-ES_tradnl" sz="1600" dirty="0" err="1"/>
              <a:t>тренировка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Социологические</a:t>
            </a:r>
            <a:r>
              <a:rPr lang="es-ES_tradnl" sz="1600" dirty="0"/>
              <a:t> </a:t>
            </a:r>
            <a:r>
              <a:rPr lang="es-ES_tradnl" sz="1600" dirty="0" err="1"/>
              <a:t>основы</a:t>
            </a:r>
            <a:r>
              <a:rPr lang="es-ES_tradnl" sz="1600" dirty="0"/>
              <a:t> </a:t>
            </a:r>
            <a:r>
              <a:rPr lang="es-ES_tradnl" sz="1600" dirty="0" err="1"/>
              <a:t>спорта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Организация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законодательство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спорте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Теория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социология</a:t>
            </a:r>
            <a:r>
              <a:rPr lang="es-ES_tradnl" sz="1600" dirty="0"/>
              <a:t> </a:t>
            </a:r>
            <a:r>
              <a:rPr lang="es-ES_tradnl" sz="1600" dirty="0" err="1"/>
              <a:t>спорта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Первая</a:t>
            </a:r>
            <a:r>
              <a:rPr lang="es-ES_tradnl" sz="1600" dirty="0"/>
              <a:t> </a:t>
            </a:r>
            <a:r>
              <a:rPr lang="es-ES_tradnl" sz="1600" dirty="0" err="1"/>
              <a:t>помощь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гигиена</a:t>
            </a:r>
            <a:r>
              <a:rPr lang="es-ES_tradnl" sz="1600" dirty="0"/>
              <a:t> </a:t>
            </a:r>
            <a:r>
              <a:rPr lang="es-ES_tradnl" sz="1600" dirty="0" err="1"/>
              <a:t>в</a:t>
            </a:r>
            <a:r>
              <a:rPr lang="es-ES_tradnl" sz="1600" dirty="0"/>
              <a:t> </a:t>
            </a:r>
            <a:r>
              <a:rPr lang="es-ES_tradnl" sz="1600" dirty="0" err="1"/>
              <a:t>спорте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Специфическая</a:t>
            </a:r>
            <a:r>
              <a:rPr lang="es-ES_tradnl" sz="1600" dirty="0"/>
              <a:t> </a:t>
            </a:r>
            <a:r>
              <a:rPr lang="es-ES_tradnl" sz="1600" dirty="0" err="1"/>
              <a:t>терминология</a:t>
            </a:r>
            <a:r>
              <a:rPr lang="es-ES_tradnl" sz="1600" dirty="0"/>
              <a:t> </a:t>
            </a:r>
            <a:r>
              <a:rPr lang="es-ES_tradnl" sz="1600" dirty="0" err="1"/>
              <a:t>Каталуньи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Профессиональное</a:t>
            </a:r>
            <a:r>
              <a:rPr lang="es-ES_tradnl" sz="1600" dirty="0"/>
              <a:t> </a:t>
            </a:r>
            <a:r>
              <a:rPr lang="es-ES_tradnl" sz="1600" dirty="0" err="1"/>
              <a:t>развитие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Управление</a:t>
            </a:r>
            <a:r>
              <a:rPr lang="es-ES_tradnl" sz="1600" dirty="0"/>
              <a:t> </a:t>
            </a:r>
            <a:r>
              <a:rPr lang="es-ES_tradnl" sz="1600" dirty="0" err="1"/>
              <a:t>командой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Методологии</a:t>
            </a:r>
            <a:r>
              <a:rPr lang="es-ES_tradnl" sz="1600" dirty="0"/>
              <a:t> </a:t>
            </a:r>
            <a:r>
              <a:rPr lang="es-ES_tradnl" sz="1600" dirty="0" err="1"/>
              <a:t>обучения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тренировки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Физическая</a:t>
            </a:r>
            <a:r>
              <a:rPr lang="es-ES_tradnl" sz="1600" dirty="0"/>
              <a:t> </a:t>
            </a:r>
            <a:r>
              <a:rPr lang="es-ES_tradnl" sz="1600" dirty="0" err="1"/>
              <a:t>подготовка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Правила</a:t>
            </a:r>
            <a:r>
              <a:rPr lang="es-ES_tradnl" sz="1600" dirty="0"/>
              <a:t> </a:t>
            </a:r>
            <a:r>
              <a:rPr lang="es-ES_tradnl" sz="1600" dirty="0" err="1"/>
              <a:t>игры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Спортивная</a:t>
            </a:r>
            <a:r>
              <a:rPr lang="es-ES_tradnl" sz="1600" dirty="0"/>
              <a:t> </a:t>
            </a:r>
            <a:r>
              <a:rPr lang="es-ES_tradnl" sz="1600" dirty="0" err="1"/>
              <a:t>безопасность</a:t>
            </a:r>
            <a:endParaRPr lang="es-ES_tradnl" sz="1600" dirty="0"/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Тактика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системы</a:t>
            </a:r>
            <a:r>
              <a:rPr lang="es-ES_tradnl" sz="1600" dirty="0"/>
              <a:t> </a:t>
            </a:r>
            <a:r>
              <a:rPr lang="es-ES_tradnl" sz="1600" dirty="0" err="1"/>
              <a:t>игры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1600" dirty="0" err="1"/>
              <a:t>Техника:индивидуальная</a:t>
            </a:r>
            <a:r>
              <a:rPr lang="es-ES_tradnl" sz="1600" dirty="0"/>
              <a:t> </a:t>
            </a:r>
            <a:r>
              <a:rPr lang="es-ES_tradnl" sz="1600" dirty="0" err="1"/>
              <a:t>и</a:t>
            </a:r>
            <a:r>
              <a:rPr lang="es-ES_tradnl" sz="1600" dirty="0"/>
              <a:t> </a:t>
            </a:r>
            <a:r>
              <a:rPr lang="es-ES_tradnl" sz="1600" dirty="0" err="1"/>
              <a:t>коллективная</a:t>
            </a:r>
            <a:r>
              <a:rPr lang="es-ES_tradnl" sz="1600" dirty="0"/>
              <a:t> 1 </a:t>
            </a:r>
            <a:r>
              <a:rPr lang="es-ES_tradnl" sz="1600" dirty="0" err="1"/>
              <a:t>и</a:t>
            </a:r>
            <a:r>
              <a:rPr lang="es-ES_tradnl" sz="1600" dirty="0"/>
              <a:t> 2</a:t>
            </a:r>
          </a:p>
          <a:p>
            <a:r>
              <a:rPr lang="es-ES_tradnl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3191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Esencial.thmx</Template>
  <TotalTime>47</TotalTime>
  <Words>385</Words>
  <Application>Microsoft Macintosh PowerPoint</Application>
  <PresentationFormat>Presentación en pantalla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Esencial</vt:lpstr>
      <vt:lpstr>Presoccerteam </vt:lpstr>
      <vt:lpstr>что такое PRESOCCERTEAM?</vt:lpstr>
      <vt:lpstr>ПРОДУКТЫ PRESOCCERTEAM</vt:lpstr>
      <vt:lpstr>Лучший партнер в Испании по футболу </vt:lpstr>
      <vt:lpstr>Программа PRESOCCERTEAM для тренеров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STRADIVARIUS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Presoccerteam </dc:title>
  <dc:creator>MARINA MELNIKOVA</dc:creator>
  <cp:lastModifiedBy>MARINA MELNIKOVA</cp:lastModifiedBy>
  <cp:revision>5</cp:revision>
  <dcterms:created xsi:type="dcterms:W3CDTF">2013-09-01T21:43:45Z</dcterms:created>
  <dcterms:modified xsi:type="dcterms:W3CDTF">2013-09-01T22:31:00Z</dcterms:modified>
</cp:coreProperties>
</file>